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25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8D4395-E451-0A47-8579-42745A5934FA}" v="2" dt="2025-09-19T19:29:51.1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667"/>
  </p:normalViewPr>
  <p:slideViewPr>
    <p:cSldViewPr snapToGrid="0">
      <p:cViewPr varScale="1">
        <p:scale>
          <a:sx n="110" d="100"/>
          <a:sy n="110" d="100"/>
        </p:scale>
        <p:origin x="1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2A742-D59E-4046-BF5E-FD4027F86B49}" type="datetimeFigureOut">
              <a:rPr lang="en-US" smtClean="0"/>
              <a:t>9/19/25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96BA1-6019-F14E-863D-10517ED51424}" type="slidenum">
              <a:rPr lang="en-US" smtClean="0"/>
              <a:t>‹#›</a:t>
            </a:fld>
            <a:endParaRPr lang="en-US"/>
          </a:p>
        </p:txBody>
      </p:sp>
    </p:spTree>
    <p:extLst>
      <p:ext uri="{BB962C8B-B14F-4D97-AF65-F5344CB8AC3E}">
        <p14:creationId xmlns:p14="http://schemas.microsoft.com/office/powerpoint/2010/main" val="197205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ED853DB-28CC-A5E6-26F0-B98D1F610FB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9A23395-3523-B4CB-43B3-F3BD958A08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9831DFD-9088-1B56-CBF1-7D3E2150F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5209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949F331-C64B-B27E-EF6E-F254079A704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90BFF53-2EB7-B322-6CA2-88FD6A958C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3A8637D-CFA4-CBF4-1B25-E7B9B5B1C7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626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F0322A6-A60E-9BE4-91AD-64D89282E84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88DEA8B-11AC-BB16-4CD2-8814C151A2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415B6E4-8A02-E0C0-314F-AB776F875F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886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10C7AD5-A8F2-E286-CFD8-B3299269E33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80B04BA-BF64-64C8-2A3E-C3EBE9E656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7DB8286-2C51-C43F-184F-14C3BE530B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0969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7675D81-26EB-AE56-F693-10064A9F0F2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F1F5074-E323-7360-401E-A4DFE1BFC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4194EA4-1019-124A-DB24-C439C87493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03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6E5895E-204D-92C2-E77A-C84A6370626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80F0DE7-81A6-F6E5-85B8-E941872381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B9CEE25-2000-14D5-37DC-ADE7257A87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2344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8B9F807-9A0E-1EEF-1CB0-8328FF0D4C4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1207412-38DD-C303-9EF2-3FA142C66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82FC258-F921-5572-A156-40227F0164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441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1EEBAC8-1BBF-61B8-0A06-2486437EDD7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1728042-0A96-C614-0E58-67B213DB3A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DCDE2A5-4702-1378-8F94-C87480CABF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013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100CCDB-41FA-50B4-8373-18167B7EE32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66723FC-E1E8-ADB1-BB30-34F516AB5D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C6BEE1C-BEC1-2431-C3A1-CDF6E8E2AE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34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8E51EF1-8C4C-192E-0177-F07FDBCB545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1F531B8-5986-5FD7-EEEC-DEA99B502F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BC95FAE-98C7-F723-7559-322F99A746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798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A94A07A-EC06-AA7B-4653-D046E3EE305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0B1FF24-F4C0-3820-F854-770135CCB5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1AFED83-75FA-F5E7-3CF8-6C4833A83A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0150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024B5BB-9BB0-1519-63FC-0EC15BBB002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332A7C6-1F1F-7103-3796-AB9B302CEC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2ACAA8D-830B-3B03-9316-3B568DA9C5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3513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E3F66D8-D88A-7B3E-18D9-9E6FB3938C3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9FACDD8-3254-40CB-B521-7DDBDD64A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E51E794-29B8-8FF4-4D07-EFF753156F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5809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1EB00A3-459E-BB44-3ED7-AA501050C1A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FECB3C1-212E-F346-9148-ADDA9DF8E8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FD41B1D-EF42-7E70-EE91-2271198F6A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408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AC0D819-EEEB-FC90-CBF7-47BD520C59D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53011AE-8C76-6901-4663-B70CDB46C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D604D6-20A9-0213-1C6A-AA0D268628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698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E216B5F-97A1-FBA6-EEAB-6BFDB151551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18DC5BE-42D3-ABCB-BFA0-2F29B978D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3005C6C-6D43-EAD0-B172-AE179F3620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7975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AF86F63-0765-ED72-01DC-47F00F7E7AB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C02AB54-C617-4F86-C750-25059CB1AE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91C4C9C-D31E-91C6-CFAB-DD1F7DE408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3829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A96D230-C48F-840C-47C6-92D6BE89DB1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6549BFC-D6C5-A9ED-CD86-885591C049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BFA28C4-CADB-7524-D52E-3A7943F6B8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1809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9CF5CE0-BF7B-583B-312E-DED74666FB9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3D25AF4-F283-70D5-03E9-9833C76C9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6008E3D-0887-20F3-8B4A-C92B5F816C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842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350899D-98A6-BA64-CF0A-692AE01975F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9169C9F-9C9C-A9D8-CE72-7AEC02220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37B617D-1030-4E31-FA38-588A5A6339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6225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579F77D-8774-0E3A-0799-0DA28D7C372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6BB6CE9-C9CA-F06E-5C87-08FA3C4F34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EFEC533-4F55-2429-F11C-F7EEFEF7CC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5783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3B13C21-245E-BE7A-7A03-1051049C6CE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AA125B0-E730-F501-1D4C-C6E9648AD5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1D71216-C384-CF91-682A-5A9F5FDC2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8711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38C477B-1CEC-42DF-8460-188D875D728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D99DF12-DFEE-6149-F5E0-69A42F204F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5A7DB37-1DC5-DF2A-AF06-69CD0E64B3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6310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8B13711-4CBE-BF9A-3D95-6A3ED3479F3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FD12F82-9D02-EB7D-48FD-1515B5A033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C235288-D0EA-87C7-7A74-FA90306C6E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1528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57B5A7F-B9D7-E115-5132-0A9DF6DEC05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9815E09-BF6A-AD48-0F41-36AACAD2AB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D9B9DD3-43BB-A72F-F5B5-8A02D1259F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2040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B17C057-3A30-EEBB-BA1F-3F4A7B67B61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736F1EC-06AF-A7F3-579F-2F3A322EFC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EBB3C20-6E03-2BA8-AD70-0D4F9948A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80033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BC2D7B5-A594-CC97-3517-C8C8A292C7E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DEBE49C-DBC5-1B96-156B-78AF91AAFD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D250D26-193B-91A4-EF95-78A59760F3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6013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AF77ABD-2C24-47D9-CA69-A479A4F9288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F495B0B-EF4A-F76D-6ED6-F84BA25E66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B59D7E8-F8D8-7A52-B0AA-2777943FF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3743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89430EE-AAB9-55C6-C033-B2DFA64DBF7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11E9299-BA58-FC50-4F93-EF3D2D8323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A9321C9-0B6E-9648-612C-18F0118B4B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7345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30FDFEA-BE3E-122D-BCE5-BD07A0AA88A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9AFAAAF-666F-5910-8EF5-E02F11F848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37AFCE3-A42A-FB1D-8061-217728A1A9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95939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48B7100-719B-FC27-19C0-F9D49A0E8E1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3E1D6DB-4B14-2185-70E8-A506F5A68B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4CB5C3B-8037-E3B0-2DB8-D6CC99AFF7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331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2D8FBB0-52D1-CF73-9BD0-509CCBB98CD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D157029-EEFB-B509-B4D5-31400155AF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FF9EEE-E210-8B0E-FAE1-9D3A373A1C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442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31CD32F-C510-C4A2-F73D-1565C22701F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28F580B-6C4E-0AAD-3D82-93CD70203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7A43239-9664-3C9A-89F7-54BB4418DC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6797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040D15C0-351F-D228-D70E-21E75F6AD7F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6B2032F-2D90-C559-B7ED-B924FE7F18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535D406-ADB8-63D9-5F25-CA26789327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8548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1DE346B-6E9B-A2FC-B75D-931FD2983C7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3897E39-A4C9-DF90-972A-39CE923E09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61F2C4E4-916C-C550-2E91-D410281A77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453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EE4C1AF-6505-2457-FA84-9F550835CF7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F544E31-6B25-47A1-2F93-74E6AFA0E5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4F931B-839D-C2D5-6F69-CC594F156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832"/>
                </a:solidFill>
                <a:effectLst/>
                <a:latin typeface="-apple-system"/>
              </a:rPr>
              <a:t>The attribute (e.g. </a:t>
            </a:r>
            <a:r>
              <a:rPr lang="en-US" dirty="0">
                <a:effectLst/>
              </a:rPr>
              <a:t>Flipper</a:t>
            </a:r>
            <a:r>
              <a:rPr lang="en-US" dirty="0"/>
              <a:t> </a:t>
            </a:r>
            <a:r>
              <a:rPr lang="en-US" dirty="0">
                <a:effectLst/>
              </a:rPr>
              <a:t>Length</a:t>
            </a:r>
            <a:r>
              <a:rPr lang="en-US" b="0" i="0" dirty="0">
                <a:solidFill>
                  <a:srgbClr val="222832"/>
                </a:solidFill>
                <a:effectLst/>
                <a:latin typeface="-apple-system"/>
              </a:rPr>
              <a:t>) can be positive or negative because we standardized the values.</a:t>
            </a:r>
            <a:endParaRPr dirty="0"/>
          </a:p>
        </p:txBody>
      </p:sp>
    </p:spTree>
    <p:extLst>
      <p:ext uri="{BB962C8B-B14F-4D97-AF65-F5344CB8AC3E}">
        <p14:creationId xmlns:p14="http://schemas.microsoft.com/office/powerpoint/2010/main" val="1466166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2E201F3-3E6C-78A9-83F1-5FCE4ECF1EF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9A638F3-CD3D-B31B-21A4-15CEAC84F0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CF2CFDE-7C9B-7F06-86CD-B29F1ADD54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832"/>
                </a:solidFill>
                <a:effectLst/>
                <a:latin typeface="-apple-system"/>
              </a:rPr>
              <a:t>The attribute (e.g. </a:t>
            </a:r>
            <a:r>
              <a:rPr lang="en-US" dirty="0">
                <a:effectLst/>
              </a:rPr>
              <a:t>Flipper</a:t>
            </a:r>
            <a:r>
              <a:rPr lang="en-US" dirty="0"/>
              <a:t> </a:t>
            </a:r>
            <a:r>
              <a:rPr lang="en-US" dirty="0">
                <a:effectLst/>
              </a:rPr>
              <a:t>Length</a:t>
            </a:r>
            <a:r>
              <a:rPr lang="en-US" b="0" i="0" dirty="0">
                <a:solidFill>
                  <a:srgbClr val="222832"/>
                </a:solidFill>
                <a:effectLst/>
                <a:latin typeface="-apple-system"/>
              </a:rPr>
              <a:t>) can be positive or negative because we standardized the values.</a:t>
            </a:r>
            <a:endParaRPr dirty="0"/>
          </a:p>
        </p:txBody>
      </p:sp>
    </p:spTree>
    <p:extLst>
      <p:ext uri="{BB962C8B-B14F-4D97-AF65-F5344CB8AC3E}">
        <p14:creationId xmlns:p14="http://schemas.microsoft.com/office/powerpoint/2010/main" val="20749429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53A301F-577A-5D23-FBBA-DBA118556B9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BD74540-531C-5DAE-C011-7C11513CA6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6EDABB2-B59F-BBE6-28A9-4406D9E736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9756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ED17773-BFC3-27DA-46F0-F5388AAE6EE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4C4E0F7-DE88-8F80-6CC6-8B67CD38F3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02A4ABE-2D22-005F-9456-B18F0D750E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5406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A3BD4DC-62CA-19AE-D973-4EE4CF2F3F9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14B9E22-8E82-6321-5728-C15A50AA0A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CF4589C-F1B4-9823-118E-5E85372411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5356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9D3FF9C-8EBC-1C5B-9065-DA1DC56FFF2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F370603-761A-1617-BB5B-5894352E1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74809C7-0957-64FC-B66C-76CC0E14D2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3503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0AE1187-9C66-6D27-42D1-FDEC0491DB3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BAA3165-7D0F-426E-BD36-5A4D61F950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B0C2D72-DFD5-94AE-0D10-54BACAD1F4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22832"/>
                </a:solidFill>
                <a:effectLst/>
                <a:latin typeface="-apple-system"/>
              </a:rPr>
              <a:t>Machine learning models tend to be very flexible meaning that they are great at finding complex, non-linear patterns in data. The cost of such flexibility is that they will </a:t>
            </a:r>
            <a:r>
              <a:rPr lang="en-US" b="1" i="0" dirty="0">
                <a:solidFill>
                  <a:srgbClr val="222832"/>
                </a:solidFill>
                <a:effectLst/>
                <a:latin typeface="-apple-system"/>
              </a:rPr>
              <a:t>memorize</a:t>
            </a:r>
            <a:r>
              <a:rPr lang="en-US" b="0" i="0" dirty="0">
                <a:solidFill>
                  <a:srgbClr val="222832"/>
                </a:solidFill>
                <a:effectLst/>
                <a:latin typeface="-apple-system"/>
              </a:rPr>
              <a:t> or </a:t>
            </a:r>
            <a:r>
              <a:rPr lang="en-US" b="1" i="0" dirty="0">
                <a:solidFill>
                  <a:srgbClr val="222832"/>
                </a:solidFill>
                <a:effectLst/>
                <a:latin typeface="-apple-system"/>
              </a:rPr>
              <a:t>overfit</a:t>
            </a:r>
            <a:r>
              <a:rPr lang="en-US" b="0" i="0" dirty="0">
                <a:solidFill>
                  <a:srgbClr val="222832"/>
                </a:solidFill>
                <a:effectLst/>
                <a:latin typeface="-apple-system"/>
              </a:rPr>
              <a:t> the training data if not properly developed. Preventing them doing this is therefore possibly the greatest challenge in machine learning research.</a:t>
            </a:r>
            <a:endParaRPr dirty="0"/>
          </a:p>
        </p:txBody>
      </p:sp>
    </p:spTree>
    <p:extLst>
      <p:ext uri="{BB962C8B-B14F-4D97-AF65-F5344CB8AC3E}">
        <p14:creationId xmlns:p14="http://schemas.microsoft.com/office/powerpoint/2010/main" val="1351646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C02E1BC-9AE8-FF73-7C8C-D7CD5F7F063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8AD37A1-EBA5-7635-3A43-0CA241B402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FD69802-5DA8-4D74-3F9D-76E6DDDCE6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38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CFCD109-0430-3BB0-BE4E-CF1A9FE8E82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0211272-6B4C-51D0-852D-63F1DE3B5E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2D0182B-AC64-B623-0F2F-3348AD8C16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7894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721E798-18B6-4108-A89E-6C6CC7D6793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A196BB9-1742-2823-021E-5EA0356B7F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BC57412-A72E-59A9-470F-2293C5539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0062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A0A42A1-E488-0BD7-8D52-BA124DA4EDF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4F096268-10CE-E78E-CF2A-F120CFF68D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8DEF1F9-A849-52F4-F8B1-15576D0F4D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22832"/>
                </a:solidFill>
                <a:effectLst/>
                <a:latin typeface="-apple-system"/>
              </a:rPr>
              <a:t>Our “unconstrained” Decision Tree developed a very deep tree with 10 levels.</a:t>
            </a:r>
          </a:p>
        </p:txBody>
      </p:sp>
    </p:spTree>
    <p:extLst>
      <p:ext uri="{BB962C8B-B14F-4D97-AF65-F5344CB8AC3E}">
        <p14:creationId xmlns:p14="http://schemas.microsoft.com/office/powerpoint/2010/main" val="2068208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5190501-1C72-9848-BD5F-0D95C2A4685D}"/>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EECA1DF-5FEE-F888-619E-632AC11CCC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03884B4-A405-7C94-02D1-014815916A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672695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C39E056-C825-EEA8-753D-C1FF24C6BED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52F2731-ED50-CBF5-A4DE-44DF83E08B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84CE4A9-816A-C062-FA1E-3DBC40A804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1510918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F0F6998-D82C-2648-5BE3-C6D5116C2F7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7060CE2-56A0-7CBC-E3C3-66E80D41CB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58AF0D8-C370-0F97-0EC0-5CC78063BE1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7522450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01B6925-F44F-4BC8-2BA5-B376F7E0BAE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239A7C8-109C-CA08-7D62-D6DADDEE2D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AE026E7-C039-BDA1-2C85-58492F184E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873596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C289E7C4-03F3-8FDE-2EA8-74C2A68A3337}"/>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148B340-AB00-BC5C-1849-A78E579F78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CC6828E-DA02-5D47-36A3-654CFA01A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5664326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2EDBF96-B6F1-3171-2D48-59249658671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3E0AF3C-305E-D87C-3B7A-6F44B84BDB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018A6122-F136-8404-91B8-A990C432CF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8053147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9EBAD96-6C74-878C-3B72-A0325FF610E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7624FDF-A1FB-8142-4309-66AC2CA36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2A1C957-A6B0-6708-2154-281735E7F3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67851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4FAE24A-57BB-0C08-0751-D5B9F9EC609B}"/>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A1B41A2-9423-4D64-4DE5-72B4DB6F9F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2A2E959-A966-C241-77FF-E1BCCD0480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602167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EF16B9F-333D-C06F-DD06-D9549EC8605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58EAFAB-B347-8EC3-3E66-95CE847EF6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CC341A2B-CD14-EDA7-8E55-F1C2B3ADF0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67712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2CE1CC2-933A-4D35-799E-17D550D0C91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5748D5DD-DC50-B95A-B3B0-74F9A717A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A0221C4-0186-83D8-D190-433A0CF4D7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22832"/>
                </a:solidFill>
                <a:effectLst/>
                <a:latin typeface="-apple-system"/>
              </a:rPr>
              <a:t>For </a:t>
            </a:r>
            <a:r>
              <a:rPr lang="en-US" b="0" i="0" dirty="0" err="1">
                <a:solidFill>
                  <a:srgbClr val="222832"/>
                </a:solidFill>
                <a:effectLst/>
                <a:latin typeface="-apple-system"/>
              </a:rPr>
              <a:t>max_depth</a:t>
            </a:r>
            <a:r>
              <a:rPr lang="en-US" b="0" i="0" dirty="0">
                <a:solidFill>
                  <a:srgbClr val="222832"/>
                </a:solidFill>
                <a:effectLst/>
                <a:latin typeface="-apple-system"/>
              </a:rPr>
              <a:t> &lt; 10, the decision tree underfits the data. The training error and therefore the testing error are both high because the model is too constrained and cannot capture much of the variability of in house prices.</a:t>
            </a:r>
          </a:p>
          <a:p>
            <a:pPr algn="l"/>
            <a:endParaRPr lang="en-US" b="0" i="0" dirty="0">
              <a:solidFill>
                <a:srgbClr val="222832"/>
              </a:solidFill>
              <a:effectLst/>
              <a:latin typeface="-apple-system"/>
            </a:endParaRPr>
          </a:p>
          <a:p>
            <a:pPr algn="l"/>
            <a:r>
              <a:rPr lang="en-US" b="0" i="0" dirty="0">
                <a:solidFill>
                  <a:srgbClr val="222832"/>
                </a:solidFill>
                <a:effectLst/>
                <a:latin typeface="-apple-system"/>
              </a:rPr>
              <a:t>The decision tree generalizes the best at </a:t>
            </a:r>
            <a:r>
              <a:rPr lang="en-US" b="0" i="0" dirty="0" err="1">
                <a:solidFill>
                  <a:srgbClr val="222832"/>
                </a:solidFill>
                <a:effectLst/>
                <a:latin typeface="-apple-system"/>
              </a:rPr>
              <a:t>max_depth</a:t>
            </a:r>
            <a:r>
              <a:rPr lang="en-US" b="0" i="0" dirty="0">
                <a:solidFill>
                  <a:srgbClr val="222832"/>
                </a:solidFill>
                <a:effectLst/>
                <a:latin typeface="-apple-system"/>
              </a:rPr>
              <a:t> = 10. It is flexible enough to capture a fraction of the variability of the target that generalizes, while not memorizing all of the noise in the target.</a:t>
            </a:r>
          </a:p>
          <a:p>
            <a:pPr algn="l"/>
            <a:endParaRPr lang="en-US" b="0" i="0" dirty="0">
              <a:solidFill>
                <a:srgbClr val="222832"/>
              </a:solidFill>
              <a:effectLst/>
              <a:latin typeface="-apple-system"/>
            </a:endParaRPr>
          </a:p>
          <a:p>
            <a:pPr algn="l"/>
            <a:r>
              <a:rPr lang="en-US" b="0" i="0" dirty="0">
                <a:solidFill>
                  <a:srgbClr val="222832"/>
                </a:solidFill>
                <a:effectLst/>
                <a:latin typeface="-apple-system"/>
              </a:rPr>
              <a:t>The decision tree overfits for </a:t>
            </a:r>
            <a:r>
              <a:rPr lang="en-US" b="0" i="0" dirty="0" err="1">
                <a:solidFill>
                  <a:srgbClr val="222832"/>
                </a:solidFill>
                <a:effectLst/>
                <a:latin typeface="-apple-system"/>
              </a:rPr>
              <a:t>max_depth</a:t>
            </a:r>
            <a:r>
              <a:rPr lang="en-US" b="0" i="0" dirty="0">
                <a:solidFill>
                  <a:srgbClr val="222832"/>
                </a:solidFill>
                <a:effectLst/>
                <a:latin typeface="-apple-system"/>
              </a:rPr>
              <a:t> &gt; 10. The training error becomes very small, while the testing error actually increases. At these </a:t>
            </a:r>
            <a:r>
              <a:rPr lang="en-US" b="0" i="0" dirty="0" err="1">
                <a:solidFill>
                  <a:srgbClr val="222832"/>
                </a:solidFill>
                <a:effectLst/>
                <a:latin typeface="-apple-system"/>
              </a:rPr>
              <a:t>max_depths</a:t>
            </a:r>
            <a:r>
              <a:rPr lang="en-US" b="0" i="0" dirty="0">
                <a:solidFill>
                  <a:srgbClr val="222832"/>
                </a:solidFill>
                <a:effectLst/>
                <a:latin typeface="-apple-system"/>
              </a:rPr>
              <a:t>, the model is memorizing the dataset, including the noise, which is harming its ability to generalize to the test data.</a:t>
            </a:r>
          </a:p>
        </p:txBody>
      </p:sp>
    </p:spTree>
    <p:extLst>
      <p:ext uri="{BB962C8B-B14F-4D97-AF65-F5344CB8AC3E}">
        <p14:creationId xmlns:p14="http://schemas.microsoft.com/office/powerpoint/2010/main" val="2533181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0A708AC-05A0-B9CC-A44D-70DBC0038FC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E211F26-4EDC-5BA6-E2F7-BB3511E343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FCF1008F-4496-7326-8CF5-9B3C6C4BA8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9511758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74BF5C5-542C-ED3C-BD70-07D60852BA8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237AE3A7-0E0B-474D-B989-2EE4379E9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B8E1007-FA7A-BCE8-4766-0204E40675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777752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B64BF4F-0A71-E140-0890-3125BE27F54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6896D3B1-A456-9862-5F17-5A7D53F5BC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B7BBDD2-83B8-1CDC-C34F-EE3B680F68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188051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54C59C8D-9318-EAFB-0A89-9AABB8863A75}"/>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7B90B43-A894-660F-893F-9FDD054C87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B1804E9F-460A-E1FE-FD28-A936AA5B5D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337623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2EE8D0E7-F182-33C1-9A4F-92DFB8426CF2}"/>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972D0EB8-1BD0-F14E-9439-D9B02BB1E2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F34EFFF-3987-4455-2402-6F08808A9F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063531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28DE236-809B-0248-C188-71F96868FDC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3200B2E-C11B-0BA3-73E1-C258AAC7DD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13C87D5-881F-C606-15F0-0EE793BDCB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22832"/>
                </a:solidFill>
                <a:effectLst/>
                <a:latin typeface="-apple-system"/>
              </a:rPr>
              <a:t>We find that the testing error becomes lower as more samples are added to the training set. It looks as though the testing error is starting to plateau a bit but it is also still going down. We can therefore conclude that more samples would probably improve our predictive model.</a:t>
            </a:r>
          </a:p>
          <a:p>
            <a:pPr algn="l"/>
            <a:endParaRPr lang="en-US" b="0" i="0" dirty="0">
              <a:solidFill>
                <a:srgbClr val="222832"/>
              </a:solidFill>
              <a:effectLst/>
              <a:latin typeface="-apple-system"/>
            </a:endParaRPr>
          </a:p>
          <a:p>
            <a:pPr algn="l"/>
            <a:r>
              <a:rPr lang="en-US" b="0" i="0" dirty="0">
                <a:solidFill>
                  <a:srgbClr val="222832"/>
                </a:solidFill>
                <a:effectLst/>
                <a:latin typeface="-apple-system"/>
              </a:rPr>
              <a:t>This kind of analysis can be useful for informing decision-making. If it is possible to collect more samples, then we should probably do that. If that is not possible, we may consider artificially creating new, modified copies of existing data (i.e. data augmentation).</a:t>
            </a:r>
          </a:p>
          <a:p>
            <a:pPr algn="l"/>
            <a:endParaRPr lang="en-US" b="0" i="0" dirty="0">
              <a:solidFill>
                <a:srgbClr val="222832"/>
              </a:solidFill>
              <a:effectLst/>
              <a:latin typeface="-apple-system"/>
            </a:endParaRPr>
          </a:p>
          <a:p>
            <a:pPr algn="l"/>
            <a:r>
              <a:rPr lang="en-US" b="0" i="0" dirty="0">
                <a:solidFill>
                  <a:srgbClr val="222832"/>
                </a:solidFill>
                <a:effectLst/>
                <a:latin typeface="-apple-system"/>
              </a:rPr>
              <a:t>On the other hand, if the testing error did plateau, then collecting more samples would not be useful and we may reserve our efforts for other things e.g. reducing or handling noise in dataset, developing more sophisticated models etc.</a:t>
            </a:r>
          </a:p>
        </p:txBody>
      </p:sp>
    </p:spTree>
    <p:extLst>
      <p:ext uri="{BB962C8B-B14F-4D97-AF65-F5344CB8AC3E}">
        <p14:creationId xmlns:p14="http://schemas.microsoft.com/office/powerpoint/2010/main" val="914680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4A76FFF-4B41-B9D0-7110-66AD92AB2D33}"/>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367B34E-9106-7FE0-BF51-504DAC05F6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AD8693F-FE33-AFAE-FC85-62AD5ADD0A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6881897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B4E215DC-A4F0-A4CF-E208-78BFF913FE6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B40110E9-CCEA-C66F-18BA-ADC642F473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FB22C04-B329-0FED-4A0A-4DBC48C13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7381881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E4C87FB-083E-4687-42FC-E5AC8C105E7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DF80B90-9104-8616-7397-3FA758E770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E36F738F-D766-042E-CCFD-B1555F6638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05096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DEC1346-55A8-27E8-F87B-DD8BE7BFA17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52AE011-6DD8-2B2C-4F20-9E2708466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AD32BF1-1469-7A60-E498-D8E5F7C858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0239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69FE1A8-CFBA-AFB6-CD5F-6E319F450BF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FDA1A61-AB14-8C08-3F5D-4DC54109D6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11EC3A4D-0D79-9895-B683-B4751E71C3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4259557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798AF2BB-4BB8-429C-8BCA-515EC47FF8DE}"/>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F6CC1D8F-7D61-D56D-9CD3-4CE87265E6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7B7514D2-4A48-B1F8-14BE-6E2A2D221D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8548138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26C6181-D478-F970-8930-4FDF1F6AA65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1CB21FA-723A-D3AA-BA5C-134F61FB50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4B474479-9E50-DAFD-7F50-655AE1F4D4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5702387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9E71BC6-BE0C-4B4A-F3A2-7F8138330B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18F610E-E20B-40FB-06B3-14B3FBE4CA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2F06777-B10C-81F1-04E8-1C21EA4F8B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222832"/>
                </a:solidFill>
                <a:effectLst/>
                <a:latin typeface="-apple-system"/>
              </a:rPr>
              <a:t>Random Forests is a very popular ensemble algorithm. This is partly because it almost always performs better than single models and partly because it is not very sensitive to the choice of hyperparameters. There are really only two hyperparameters to pick, </a:t>
            </a:r>
            <a:r>
              <a:rPr lang="en-US" b="0" i="0" dirty="0" err="1">
                <a:solidFill>
                  <a:srgbClr val="222832"/>
                </a:solidFill>
                <a:effectLst/>
                <a:latin typeface="-apple-system"/>
              </a:rPr>
              <a:t>n_estimators</a:t>
            </a:r>
            <a:r>
              <a:rPr lang="en-US" b="0" i="0" dirty="0">
                <a:solidFill>
                  <a:srgbClr val="222832"/>
                </a:solidFill>
                <a:effectLst/>
                <a:latin typeface="-apple-system"/>
              </a:rPr>
              <a:t> which can be as large as you can computationally afford and </a:t>
            </a:r>
            <a:r>
              <a:rPr lang="en-US" b="0" i="0" dirty="0" err="1">
                <a:solidFill>
                  <a:srgbClr val="222832"/>
                </a:solidFill>
                <a:effectLst/>
                <a:latin typeface="-apple-system"/>
              </a:rPr>
              <a:t>max_features</a:t>
            </a:r>
            <a:r>
              <a:rPr lang="en-US" b="0" i="0" dirty="0">
                <a:solidFill>
                  <a:srgbClr val="222832"/>
                </a:solidFill>
                <a:effectLst/>
                <a:latin typeface="-apple-system"/>
              </a:rPr>
              <a:t> which determines the number of features to use for each tree. Usually the default value of sqrt(</a:t>
            </a:r>
            <a:r>
              <a:rPr lang="en-US" b="0" i="0" dirty="0" err="1">
                <a:solidFill>
                  <a:srgbClr val="222832"/>
                </a:solidFill>
                <a:effectLst/>
                <a:latin typeface="-apple-system"/>
              </a:rPr>
              <a:t>n_features</a:t>
            </a:r>
            <a:r>
              <a:rPr lang="en-US" b="0" i="0" dirty="0">
                <a:solidFill>
                  <a:srgbClr val="222832"/>
                </a:solidFill>
                <a:effectLst/>
                <a:latin typeface="-apple-system"/>
              </a:rPr>
              <a:t>) is appropriate. Furthermore, since decision trees work with features that have different scales or magnitudes, preprocessing is minimal.</a:t>
            </a:r>
          </a:p>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7036184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14D6FF6B-6093-B8C9-8508-F53DE9A1CEE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CB528A79-DACD-79A1-1597-BFAF951666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3284ECA-63CA-4C2D-4663-600C614660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8183744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4405D1A3-8131-1508-5E90-CE0722BA7264}"/>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1D30CD2B-D9FD-F113-4A40-B4E756B634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340E696-FD5D-1490-C40B-483A106B53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579600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E3369BDB-C722-D279-3E02-538619C55FB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D7B2B00-312B-BA3A-4404-B41D5CE629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7F37E6F-E285-556E-4648-361CE72693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2118696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AD2DE42F-DDEC-FED1-FF8E-F81649319B3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0ED18889-E645-F870-88F6-01AFA713C5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EABB357-03D3-7868-E96E-D670930E4D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8723640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9D14573-19D8-A5EE-C5E1-7EE7BDCD435C}"/>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71A2378F-A7F0-76BE-4C5C-9E8EECF42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245CE545-8A09-8615-94FD-FEAFA1A5E7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8451678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A1DCE96-1771-6118-48FB-26E88C30AF1A}"/>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AEBF206A-CA87-8D07-BD05-4E4A6F92F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04771C2-EC16-2DE3-4BEC-6C87CCA203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170626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CDDAB01-03ED-04DE-FA57-41E6EB97FCC9}"/>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14EC8F8-FE0D-8730-6C77-EF72B42276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5B7186F1-0FBA-C498-E461-F42761D453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41763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6F7940BC-1E6D-E789-02E7-ED01BEC44106}"/>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2BDDA7B-FB44-8DA1-2712-A8830B0D50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8B589770-06C2-50DB-8653-534FAA4CC8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4058651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FC71B051-0AF1-8C6F-3E87-7433E873AA5F}"/>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D206A92B-6159-9FAD-1CE5-F7EFCDD694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D9F99A59-1BB6-7E7C-8D7A-D64EBB5A9D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9969805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8AE60F51-2547-3086-B8AF-D044E17DA418}"/>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34B3E19A-ECD6-D142-5DC5-7F71B4891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AEDC4502-60B0-AF52-5031-5CAF11CCAA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22832"/>
              </a:solidFill>
              <a:effectLst/>
              <a:latin typeface="-apple-system"/>
            </a:endParaRPr>
          </a:p>
          <a:p>
            <a:pPr algn="l"/>
            <a:endParaRPr lang="en-US" b="0" i="0" dirty="0">
              <a:solidFill>
                <a:srgbClr val="222832"/>
              </a:solidFill>
              <a:effectLst/>
              <a:latin typeface="-apple-system"/>
            </a:endParaRPr>
          </a:p>
        </p:txBody>
      </p:sp>
    </p:spTree>
    <p:extLst>
      <p:ext uri="{BB962C8B-B14F-4D97-AF65-F5344CB8AC3E}">
        <p14:creationId xmlns:p14="http://schemas.microsoft.com/office/powerpoint/2010/main" val="3929328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DCB748EB-4FF7-3ACA-78E0-8A839B661491}"/>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81305E55-3AF0-F0A4-B079-6680D932A9B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3D034628-F53B-5AA1-28AD-902E83F56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9133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5F894-CE0E-EB95-C0D7-19B4631DD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B0AAE4-9869-BE50-D411-FF48283F06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629584-A6EB-7145-DFD1-046595468923}"/>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6698C9A4-D2E2-AB05-56F2-1AA71894B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5A687-3B27-7211-D392-2B1FFAD90296}"/>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37235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CD1E-D6A3-10B9-2871-70DF336B55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760AB0-80F0-28EB-F2F0-B927F98C76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DFA73-3A8E-F0BE-0980-0D65E43856B1}"/>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C7524F9E-A726-FCC9-9FE9-FEDF07812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B8747-76AB-AE3B-0620-C379BB18C5CB}"/>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126782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8C003A-35BC-54EF-9EBF-E572293D5E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ADF36F-7A14-EBB3-6E00-946ABD69F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A2910-433C-619B-C0C1-7CB78EE98582}"/>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0404CC95-A0AA-70E5-1C78-946A9487B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985DE-375B-6670-86E2-F79ADA6190B9}"/>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426622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18C7-B8FB-2456-B4E5-3DAA2BA34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B29D1B-2657-53CE-839A-2685CB7631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651D68-4860-41CA-72C3-F27CF418C16D}"/>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5B2F6999-79ED-94AF-48BB-B534744DF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81C2F-EAAE-81E6-1709-FA83552BE928}"/>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2120119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D9E0-548D-AA7D-49CA-9944FEC522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A44484-B2D5-7879-D18F-3AC3389C5A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9DD9A-90FB-5260-0FAF-2E18F030BB1E}"/>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71DA21F4-6680-B251-383A-E7769D31E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27D97-F2A9-8E81-64EE-4E0B6DB96243}"/>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114654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9BB-3C26-F6FB-0E97-8F83BB7757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71C2E-3C30-6DE2-99CB-2235EEAA81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89B531-595F-3B2E-2A4F-4BEA1286EE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8B64EC-7D00-D6A5-377D-70ED7612CB1A}"/>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6" name="Footer Placeholder 5">
            <a:extLst>
              <a:ext uri="{FF2B5EF4-FFF2-40B4-BE49-F238E27FC236}">
                <a16:creationId xmlns:a16="http://schemas.microsoft.com/office/drawing/2014/main" id="{D65A3D9E-50A8-76AF-B5C3-0454C7860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DD0244-1894-CCD0-47FC-A2E7EC18CABA}"/>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1072521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FD3-1976-3925-4A7B-DC4C831203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B9646-DA71-FFFC-F301-549201714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D86A4F-5B71-F607-5AD9-57DB87A80E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40B9C-B3E8-24A0-A2C4-83601B3DDB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A11FAD-8292-D434-F40C-187ED0B0E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A557EE-B298-12BF-7154-2441B56F11AA}"/>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8" name="Footer Placeholder 7">
            <a:extLst>
              <a:ext uri="{FF2B5EF4-FFF2-40B4-BE49-F238E27FC236}">
                <a16:creationId xmlns:a16="http://schemas.microsoft.com/office/drawing/2014/main" id="{3F0581E3-3478-EDAE-9A6B-9B7FABF9DC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DC8AD4-11D1-B8E2-49FE-82C97068DD08}"/>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37403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77C4-EDB5-FB1A-EAFA-5FDC7ACD1D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A2C992-223E-C27B-7A37-4315C8596884}"/>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4" name="Footer Placeholder 3">
            <a:extLst>
              <a:ext uri="{FF2B5EF4-FFF2-40B4-BE49-F238E27FC236}">
                <a16:creationId xmlns:a16="http://schemas.microsoft.com/office/drawing/2014/main" id="{E14BBC10-A75F-DECA-8172-A03DC711B0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89DD63-5CFC-2060-88D4-F6BEEE40AD25}"/>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344389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FD677-E7C7-43E8-3579-20DD334FEB6A}"/>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3" name="Footer Placeholder 2">
            <a:extLst>
              <a:ext uri="{FF2B5EF4-FFF2-40B4-BE49-F238E27FC236}">
                <a16:creationId xmlns:a16="http://schemas.microsoft.com/office/drawing/2014/main" id="{AA98547D-0FB5-69FF-C9C6-64F4E27385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37DAC3-1D40-4D3F-3687-0DAAEEC5529A}"/>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4228994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96BF-B107-680E-953D-6DCECCEC30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566726-21F7-A3C4-C382-4340B9AC15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BCA482-D146-D9AB-C6F0-C32B73BD6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76B42-7EBA-2AFD-3DD1-112920FCFAB6}"/>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6" name="Footer Placeholder 5">
            <a:extLst>
              <a:ext uri="{FF2B5EF4-FFF2-40B4-BE49-F238E27FC236}">
                <a16:creationId xmlns:a16="http://schemas.microsoft.com/office/drawing/2014/main" id="{6287DE4D-09D7-FB71-3337-E36FCD890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9F56E3-8314-3478-94DF-D3DB2CEE2AE1}"/>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2266366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CED2-0913-C978-F9A5-FD315B2C0B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60D084-18A4-48EB-1431-7E3450DA9C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87B0D-BE8D-25A9-D6C1-85D2235B8D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4D220A-FDDF-775F-407C-83DFD0586409}"/>
              </a:ext>
            </a:extLst>
          </p:cNvPr>
          <p:cNvSpPr>
            <a:spLocks noGrp="1"/>
          </p:cNvSpPr>
          <p:nvPr>
            <p:ph type="dt" sz="half" idx="10"/>
          </p:nvPr>
        </p:nvSpPr>
        <p:spPr/>
        <p:txBody>
          <a:bodyPr/>
          <a:lstStyle/>
          <a:p>
            <a:fld id="{6E5E26EC-E583-E34A-A51A-317D37626AB2}" type="datetimeFigureOut">
              <a:rPr lang="en-US" smtClean="0"/>
              <a:t>9/19/25</a:t>
            </a:fld>
            <a:endParaRPr lang="en-US"/>
          </a:p>
        </p:txBody>
      </p:sp>
      <p:sp>
        <p:nvSpPr>
          <p:cNvPr id="6" name="Footer Placeholder 5">
            <a:extLst>
              <a:ext uri="{FF2B5EF4-FFF2-40B4-BE49-F238E27FC236}">
                <a16:creationId xmlns:a16="http://schemas.microsoft.com/office/drawing/2014/main" id="{A2186BC0-A87E-8B39-C6FE-D6951B9AE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35C25-1C17-46E1-DF76-5BACE1CE7387}"/>
              </a:ext>
            </a:extLst>
          </p:cNvPr>
          <p:cNvSpPr>
            <a:spLocks noGrp="1"/>
          </p:cNvSpPr>
          <p:nvPr>
            <p:ph type="sldNum" sz="quarter" idx="12"/>
          </p:nvPr>
        </p:nvSpPr>
        <p:spPr/>
        <p:txBody>
          <a:bodyPr/>
          <a:lstStyle/>
          <a:p>
            <a:fld id="{85733FDB-0EAD-C547-9321-8AA7CB1834CC}" type="slidenum">
              <a:rPr lang="en-US" smtClean="0"/>
              <a:t>‹#›</a:t>
            </a:fld>
            <a:endParaRPr lang="en-US"/>
          </a:p>
        </p:txBody>
      </p:sp>
    </p:spTree>
    <p:extLst>
      <p:ext uri="{BB962C8B-B14F-4D97-AF65-F5344CB8AC3E}">
        <p14:creationId xmlns:p14="http://schemas.microsoft.com/office/powerpoint/2010/main" val="3707318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A8CDB-AAC0-60AA-D835-0FEDB4132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3AEF41-5BA9-26ED-AA75-AA8E4AB347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B427DD-94BD-7318-FBEE-78DD34062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E5E26EC-E583-E34A-A51A-317D37626AB2}" type="datetimeFigureOut">
              <a:rPr lang="en-US" smtClean="0"/>
              <a:t>9/19/25</a:t>
            </a:fld>
            <a:endParaRPr lang="en-US"/>
          </a:p>
        </p:txBody>
      </p:sp>
      <p:sp>
        <p:nvSpPr>
          <p:cNvPr id="5" name="Footer Placeholder 4">
            <a:extLst>
              <a:ext uri="{FF2B5EF4-FFF2-40B4-BE49-F238E27FC236}">
                <a16:creationId xmlns:a16="http://schemas.microsoft.com/office/drawing/2014/main" id="{EF12F07B-631C-9274-0339-1C93B1AC8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EF5F77-A270-CEAC-1F2D-DE04F53EF4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733FDB-0EAD-C547-9321-8AA7CB1834CC}" type="slidenum">
              <a:rPr lang="en-US" smtClean="0"/>
              <a:t>‹#›</a:t>
            </a:fld>
            <a:endParaRPr lang="en-US"/>
          </a:p>
        </p:txBody>
      </p:sp>
    </p:spTree>
    <p:extLst>
      <p:ext uri="{BB962C8B-B14F-4D97-AF65-F5344CB8AC3E}">
        <p14:creationId xmlns:p14="http://schemas.microsoft.com/office/powerpoint/2010/main" val="1139858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ECS 351L and 851L :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5: Machine learning fundamentals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2" name="TextBox 1">
            <a:extLst>
              <a:ext uri="{FF2B5EF4-FFF2-40B4-BE49-F238E27FC236}">
                <a16:creationId xmlns:a16="http://schemas.microsoft.com/office/drawing/2014/main" id="{531F103E-4E3E-7390-F39B-1125111183A9}"/>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8F033A8-39A8-4D46-8190-5E210492734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9E1774F-77FF-592B-4BB7-3BD390033E22}"/>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09325A1-2EC0-1D58-5512-61FB816C0060}"/>
              </a:ext>
            </a:extLst>
          </p:cNvPr>
          <p:cNvSpPr/>
          <p:nvPr/>
        </p:nvSpPr>
        <p:spPr>
          <a:xfrm>
            <a:off x="141889" y="6553200"/>
            <a:ext cx="215987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Label</a:t>
            </a:r>
          </a:p>
        </p:txBody>
      </p:sp>
      <p:pic>
        <p:nvPicPr>
          <p:cNvPr id="7" name="Picture 6" descr="A screenshot of a data table&#10;&#10;Description automatically generated">
            <a:extLst>
              <a:ext uri="{FF2B5EF4-FFF2-40B4-BE49-F238E27FC236}">
                <a16:creationId xmlns:a16="http://schemas.microsoft.com/office/drawing/2014/main" id="{6B04AB2B-9170-DD23-0320-71BBE4479537}"/>
              </a:ext>
            </a:extLst>
          </p:cNvPr>
          <p:cNvPicPr>
            <a:picLocks noChangeAspect="1"/>
          </p:cNvPicPr>
          <p:nvPr/>
        </p:nvPicPr>
        <p:blipFill>
          <a:blip r:embed="rId3"/>
          <a:stretch>
            <a:fillRect/>
          </a:stretch>
        </p:blipFill>
        <p:spPr>
          <a:xfrm>
            <a:off x="0" y="-1"/>
            <a:ext cx="10849000" cy="6442841"/>
          </a:xfrm>
          <a:prstGeom prst="rect">
            <a:avLst/>
          </a:prstGeom>
        </p:spPr>
      </p:pic>
      <p:sp>
        <p:nvSpPr>
          <p:cNvPr id="9" name="Rectangle 8">
            <a:extLst>
              <a:ext uri="{FF2B5EF4-FFF2-40B4-BE49-F238E27FC236}">
                <a16:creationId xmlns:a16="http://schemas.microsoft.com/office/drawing/2014/main" id="{F730B2DA-986F-093F-3021-E339086CC94D}"/>
              </a:ext>
            </a:extLst>
          </p:cNvPr>
          <p:cNvSpPr/>
          <p:nvPr/>
        </p:nvSpPr>
        <p:spPr>
          <a:xfrm>
            <a:off x="5016061" y="6553200"/>
            <a:ext cx="215987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Features</a:t>
            </a:r>
          </a:p>
        </p:txBody>
      </p:sp>
      <p:sp>
        <p:nvSpPr>
          <p:cNvPr id="12" name="Right Brace 11">
            <a:extLst>
              <a:ext uri="{FF2B5EF4-FFF2-40B4-BE49-F238E27FC236}">
                <a16:creationId xmlns:a16="http://schemas.microsoft.com/office/drawing/2014/main" id="{E2F5D99D-CB2C-7342-767B-20C7CA665582}"/>
              </a:ext>
            </a:extLst>
          </p:cNvPr>
          <p:cNvSpPr/>
          <p:nvPr/>
        </p:nvSpPr>
        <p:spPr>
          <a:xfrm rot="5400000">
            <a:off x="5934402" y="2121775"/>
            <a:ext cx="323194" cy="8660527"/>
          </a:xfrm>
          <a:prstGeom prst="rightBrace">
            <a:avLst>
              <a:gd name="adj1" fmla="val 8333"/>
              <a:gd name="adj2" fmla="val 4987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70AC554-6AB0-63C7-04DF-E55AE0C7E39D}"/>
              </a:ext>
            </a:extLst>
          </p:cNvPr>
          <p:cNvCxnSpPr>
            <a:stCxn id="6" idx="0"/>
          </p:cNvCxnSpPr>
          <p:nvPr/>
        </p:nvCxnSpPr>
        <p:spPr>
          <a:xfrm flipV="1">
            <a:off x="1221827" y="6290441"/>
            <a:ext cx="0" cy="2627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0C86C1E-ACF8-51A2-7A04-8E92A059C2BF}"/>
              </a:ext>
            </a:extLst>
          </p:cNvPr>
          <p:cNvSpPr/>
          <p:nvPr/>
        </p:nvSpPr>
        <p:spPr>
          <a:xfrm>
            <a:off x="10849000" y="4004442"/>
            <a:ext cx="1221829"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Sample</a:t>
            </a:r>
          </a:p>
        </p:txBody>
      </p:sp>
      <p:cxnSp>
        <p:nvCxnSpPr>
          <p:cNvPr id="16" name="Straight Arrow Connector 15">
            <a:extLst>
              <a:ext uri="{FF2B5EF4-FFF2-40B4-BE49-F238E27FC236}">
                <a16:creationId xmlns:a16="http://schemas.microsoft.com/office/drawing/2014/main" id="{C59079C7-0A96-D8FE-1ED6-6B1044147DAC}"/>
              </a:ext>
            </a:extLst>
          </p:cNvPr>
          <p:cNvCxnSpPr>
            <a:cxnSpLocks/>
          </p:cNvCxnSpPr>
          <p:nvPr/>
        </p:nvCxnSpPr>
        <p:spPr>
          <a:xfrm flipH="1">
            <a:off x="10541875" y="4156842"/>
            <a:ext cx="4282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93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48DE3C5-81D1-6836-FF38-4FDAFEFB6390}"/>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C67B163-AA0A-9867-E28D-46106D522A6C}"/>
              </a:ext>
            </a:extLst>
          </p:cNvPr>
          <p:cNvPicPr>
            <a:picLocks noChangeAspect="1"/>
          </p:cNvPicPr>
          <p:nvPr/>
        </p:nvPicPr>
        <p:blipFill>
          <a:blip r:embed="rId3"/>
          <a:stretch>
            <a:fillRect/>
          </a:stretch>
        </p:blipFill>
        <p:spPr>
          <a:xfrm>
            <a:off x="0" y="0"/>
            <a:ext cx="8871858" cy="42672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E6D17B5-EF33-E49C-FA34-C876DB34211E}"/>
              </a:ext>
            </a:extLst>
          </p:cNvPr>
          <p:cNvPicPr>
            <a:picLocks noChangeAspect="1"/>
          </p:cNvPicPr>
          <p:nvPr/>
        </p:nvPicPr>
        <p:blipFill>
          <a:blip r:embed="rId4"/>
          <a:stretch>
            <a:fillRect/>
          </a:stretch>
        </p:blipFill>
        <p:spPr>
          <a:xfrm>
            <a:off x="8990802" y="2154620"/>
            <a:ext cx="3201198" cy="4703379"/>
          </a:xfrm>
          <a:prstGeom prst="rect">
            <a:avLst/>
          </a:prstGeom>
        </p:spPr>
      </p:pic>
    </p:spTree>
    <p:extLst>
      <p:ext uri="{BB962C8B-B14F-4D97-AF65-F5344CB8AC3E}">
        <p14:creationId xmlns:p14="http://schemas.microsoft.com/office/powerpoint/2010/main" val="760965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738CAD7-8F36-C3AE-4797-C21A0FBC8D92}"/>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BE05D6C-6693-AC76-EBBF-7161C970295C}"/>
              </a:ext>
            </a:extLst>
          </p:cNvPr>
          <p:cNvPicPr>
            <a:picLocks noChangeAspect="1"/>
          </p:cNvPicPr>
          <p:nvPr/>
        </p:nvPicPr>
        <p:blipFill>
          <a:blip r:embed="rId3"/>
          <a:srcRect b="76601"/>
          <a:stretch/>
        </p:blipFill>
        <p:spPr>
          <a:xfrm>
            <a:off x="0" y="0"/>
            <a:ext cx="8871858" cy="99848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A919D54A-8344-F882-F8F9-636AAA347545}"/>
              </a:ext>
            </a:extLst>
          </p:cNvPr>
          <p:cNvPicPr>
            <a:picLocks noChangeAspect="1"/>
          </p:cNvPicPr>
          <p:nvPr/>
        </p:nvPicPr>
        <p:blipFill>
          <a:blip r:embed="rId4"/>
          <a:stretch>
            <a:fillRect/>
          </a:stretch>
        </p:blipFill>
        <p:spPr>
          <a:xfrm>
            <a:off x="0" y="924910"/>
            <a:ext cx="8582354" cy="3605226"/>
          </a:xfrm>
          <a:prstGeom prst="rect">
            <a:avLst/>
          </a:prstGeom>
        </p:spPr>
      </p:pic>
    </p:spTree>
    <p:extLst>
      <p:ext uri="{BB962C8B-B14F-4D97-AF65-F5344CB8AC3E}">
        <p14:creationId xmlns:p14="http://schemas.microsoft.com/office/powerpoint/2010/main" val="24883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76ADAD2-1EBA-72EB-4A6E-C9618FAC459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E636F8-E075-240A-8B9C-29A3B7DAFB95}"/>
              </a:ext>
            </a:extLst>
          </p:cNvPr>
          <p:cNvPicPr>
            <a:picLocks noChangeAspect="1"/>
          </p:cNvPicPr>
          <p:nvPr/>
        </p:nvPicPr>
        <p:blipFill>
          <a:blip r:embed="rId3"/>
          <a:srcRect b="76601"/>
          <a:stretch/>
        </p:blipFill>
        <p:spPr>
          <a:xfrm>
            <a:off x="0" y="0"/>
            <a:ext cx="8871858" cy="99848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BB4DD19-24B9-D031-2F01-A5AE96EFF8B4}"/>
              </a:ext>
            </a:extLst>
          </p:cNvPr>
          <p:cNvPicPr>
            <a:picLocks noChangeAspect="1"/>
          </p:cNvPicPr>
          <p:nvPr/>
        </p:nvPicPr>
        <p:blipFill>
          <a:blip r:embed="rId4"/>
          <a:stretch>
            <a:fillRect/>
          </a:stretch>
        </p:blipFill>
        <p:spPr>
          <a:xfrm>
            <a:off x="0" y="924910"/>
            <a:ext cx="8582354" cy="3605226"/>
          </a:xfrm>
          <a:prstGeom prst="rect">
            <a:avLst/>
          </a:prstGeom>
        </p:spPr>
      </p:pic>
    </p:spTree>
    <p:extLst>
      <p:ext uri="{BB962C8B-B14F-4D97-AF65-F5344CB8AC3E}">
        <p14:creationId xmlns:p14="http://schemas.microsoft.com/office/powerpoint/2010/main" val="3094352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91954AA-499A-2B3B-DF7E-AD0506E3A30D}"/>
            </a:ext>
          </a:extLst>
        </p:cNvPr>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A7B21F01-1873-A4FD-ECF8-90A4A3EF8D54}"/>
              </a:ext>
            </a:extLst>
          </p:cNvPr>
          <p:cNvPicPr>
            <a:picLocks noChangeAspect="1"/>
          </p:cNvPicPr>
          <p:nvPr/>
        </p:nvPicPr>
        <p:blipFill>
          <a:blip r:embed="rId3"/>
          <a:stretch>
            <a:fillRect/>
          </a:stretch>
        </p:blipFill>
        <p:spPr>
          <a:xfrm>
            <a:off x="-1" y="-1"/>
            <a:ext cx="8755117" cy="6422589"/>
          </a:xfrm>
          <a:prstGeom prst="rect">
            <a:avLst/>
          </a:prstGeom>
        </p:spPr>
      </p:pic>
    </p:spTree>
    <p:extLst>
      <p:ext uri="{BB962C8B-B14F-4D97-AF65-F5344CB8AC3E}">
        <p14:creationId xmlns:p14="http://schemas.microsoft.com/office/powerpoint/2010/main" val="256700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2AA3C72-C99F-BE47-5A8A-AA7D92ADD996}"/>
            </a:ext>
          </a:extLst>
        </p:cNvPr>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8360BA0B-B6F7-44CA-7BCF-A29DF7808561}"/>
              </a:ext>
            </a:extLst>
          </p:cNvPr>
          <p:cNvPicPr>
            <a:picLocks noChangeAspect="1"/>
          </p:cNvPicPr>
          <p:nvPr/>
        </p:nvPicPr>
        <p:blipFill>
          <a:blip r:embed="rId3"/>
          <a:srcRect b="87726"/>
          <a:stretch/>
        </p:blipFill>
        <p:spPr>
          <a:xfrm>
            <a:off x="-1" y="-1"/>
            <a:ext cx="8755117" cy="788277"/>
          </a:xfrm>
          <a:prstGeom prst="rect">
            <a:avLst/>
          </a:prstGeom>
        </p:spPr>
      </p:pic>
      <p:pic>
        <p:nvPicPr>
          <p:cNvPr id="3" name="Picture 2" descr="A graph showing a curve and a line&#10;&#10;Description automatically generated with medium confidence">
            <a:extLst>
              <a:ext uri="{FF2B5EF4-FFF2-40B4-BE49-F238E27FC236}">
                <a16:creationId xmlns:a16="http://schemas.microsoft.com/office/drawing/2014/main" id="{62CC357F-B37F-F4E5-A36B-C3876219DC1D}"/>
              </a:ext>
            </a:extLst>
          </p:cNvPr>
          <p:cNvPicPr>
            <a:picLocks noChangeAspect="1"/>
          </p:cNvPicPr>
          <p:nvPr/>
        </p:nvPicPr>
        <p:blipFill>
          <a:blip r:embed="rId4"/>
          <a:stretch>
            <a:fillRect/>
          </a:stretch>
        </p:blipFill>
        <p:spPr>
          <a:xfrm>
            <a:off x="0" y="988710"/>
            <a:ext cx="8755116" cy="5869290"/>
          </a:xfrm>
          <a:prstGeom prst="rect">
            <a:avLst/>
          </a:prstGeom>
        </p:spPr>
      </p:pic>
    </p:spTree>
    <p:extLst>
      <p:ext uri="{BB962C8B-B14F-4D97-AF65-F5344CB8AC3E}">
        <p14:creationId xmlns:p14="http://schemas.microsoft.com/office/powerpoint/2010/main" val="124736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649DF37-782B-10DC-06FD-4B63A29033D7}"/>
            </a:ext>
          </a:extLst>
        </p:cNvPr>
        <p:cNvGrpSpPr/>
        <p:nvPr/>
      </p:nvGrpSpPr>
      <p:grpSpPr>
        <a:xfrm>
          <a:off x="0" y="0"/>
          <a:ext cx="0" cy="0"/>
          <a:chOff x="0" y="0"/>
          <a:chExt cx="0" cy="0"/>
        </a:xfrm>
      </p:grpSpPr>
      <p:pic>
        <p:nvPicPr>
          <p:cNvPr id="5" name="Picture 4" descr="A diagram of a graph&#10;&#10;Description automatically generated">
            <a:extLst>
              <a:ext uri="{FF2B5EF4-FFF2-40B4-BE49-F238E27FC236}">
                <a16:creationId xmlns:a16="http://schemas.microsoft.com/office/drawing/2014/main" id="{F3CEC469-5FDF-997F-ED54-1B93A9B2A766}"/>
              </a:ext>
            </a:extLst>
          </p:cNvPr>
          <p:cNvPicPr>
            <a:picLocks noChangeAspect="1"/>
          </p:cNvPicPr>
          <p:nvPr/>
        </p:nvPicPr>
        <p:blipFill>
          <a:blip r:embed="rId3"/>
          <a:srcRect b="87726"/>
          <a:stretch/>
        </p:blipFill>
        <p:spPr>
          <a:xfrm>
            <a:off x="-1" y="-1"/>
            <a:ext cx="8755117" cy="788277"/>
          </a:xfrm>
          <a:prstGeom prst="rect">
            <a:avLst/>
          </a:prstGeom>
        </p:spPr>
      </p:pic>
      <p:pic>
        <p:nvPicPr>
          <p:cNvPr id="4" name="Picture 3" descr="A diagram of burgers and cheeseburgers&#10;&#10;Description automatically generated">
            <a:extLst>
              <a:ext uri="{FF2B5EF4-FFF2-40B4-BE49-F238E27FC236}">
                <a16:creationId xmlns:a16="http://schemas.microsoft.com/office/drawing/2014/main" id="{2F0E3096-B686-D01D-7873-206481193D0C}"/>
              </a:ext>
            </a:extLst>
          </p:cNvPr>
          <p:cNvPicPr>
            <a:picLocks noChangeAspect="1"/>
          </p:cNvPicPr>
          <p:nvPr/>
        </p:nvPicPr>
        <p:blipFill>
          <a:blip r:embed="rId4"/>
          <a:stretch>
            <a:fillRect/>
          </a:stretch>
        </p:blipFill>
        <p:spPr>
          <a:xfrm>
            <a:off x="0" y="933012"/>
            <a:ext cx="8595190" cy="5762078"/>
          </a:xfrm>
          <a:prstGeom prst="rect">
            <a:avLst/>
          </a:prstGeom>
        </p:spPr>
      </p:pic>
    </p:spTree>
    <p:extLst>
      <p:ext uri="{BB962C8B-B14F-4D97-AF65-F5344CB8AC3E}">
        <p14:creationId xmlns:p14="http://schemas.microsoft.com/office/powerpoint/2010/main" val="423730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1D0778A-1EFF-98C8-D9DE-E8DE9F03E19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E2DB43F-F488-48C2-3E21-5BD307D54C8B}"/>
              </a:ext>
            </a:extLst>
          </p:cNvPr>
          <p:cNvPicPr>
            <a:picLocks noChangeAspect="1"/>
          </p:cNvPicPr>
          <p:nvPr/>
        </p:nvPicPr>
        <p:blipFill>
          <a:blip r:embed="rId3"/>
          <a:stretch>
            <a:fillRect/>
          </a:stretch>
        </p:blipFill>
        <p:spPr>
          <a:xfrm>
            <a:off x="0" y="-1"/>
            <a:ext cx="10237768" cy="5707117"/>
          </a:xfrm>
          <a:prstGeom prst="rect">
            <a:avLst/>
          </a:prstGeom>
        </p:spPr>
      </p:pic>
    </p:spTree>
    <p:extLst>
      <p:ext uri="{BB962C8B-B14F-4D97-AF65-F5344CB8AC3E}">
        <p14:creationId xmlns:p14="http://schemas.microsoft.com/office/powerpoint/2010/main" val="2166252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669B9E4-3BEE-6C86-6582-CFA9A0E60B4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AC0D712-22E6-7455-7781-3BDEF87AF893}"/>
              </a:ext>
            </a:extLst>
          </p:cNvPr>
          <p:cNvPicPr>
            <a:picLocks noChangeAspect="1"/>
          </p:cNvPicPr>
          <p:nvPr/>
        </p:nvPicPr>
        <p:blipFill>
          <a:blip r:embed="rId3"/>
          <a:srcRect b="86372"/>
          <a:stretch/>
        </p:blipFill>
        <p:spPr>
          <a:xfrm>
            <a:off x="0" y="-1"/>
            <a:ext cx="10237768" cy="777767"/>
          </a:xfrm>
          <a:prstGeom prst="rect">
            <a:avLst/>
          </a:prstGeom>
        </p:spPr>
      </p:pic>
      <p:pic>
        <p:nvPicPr>
          <p:cNvPr id="4" name="Picture 3" descr="A screenshot of a graph&#10;&#10;Description automatically generated">
            <a:extLst>
              <a:ext uri="{FF2B5EF4-FFF2-40B4-BE49-F238E27FC236}">
                <a16:creationId xmlns:a16="http://schemas.microsoft.com/office/drawing/2014/main" id="{87254442-BB3B-3908-455D-5DCF3A4CB876}"/>
              </a:ext>
            </a:extLst>
          </p:cNvPr>
          <p:cNvPicPr>
            <a:picLocks noChangeAspect="1"/>
          </p:cNvPicPr>
          <p:nvPr/>
        </p:nvPicPr>
        <p:blipFill>
          <a:blip r:embed="rId4"/>
          <a:stretch>
            <a:fillRect/>
          </a:stretch>
        </p:blipFill>
        <p:spPr>
          <a:xfrm>
            <a:off x="-1" y="777765"/>
            <a:ext cx="9798105" cy="4803227"/>
          </a:xfrm>
          <a:prstGeom prst="rect">
            <a:avLst/>
          </a:prstGeom>
        </p:spPr>
      </p:pic>
    </p:spTree>
    <p:extLst>
      <p:ext uri="{BB962C8B-B14F-4D97-AF65-F5344CB8AC3E}">
        <p14:creationId xmlns:p14="http://schemas.microsoft.com/office/powerpoint/2010/main" val="2521570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B380F18-E789-B995-A635-DDE9A492BE7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EE1B506-6028-11DA-7B0C-C1F0AC65573E}"/>
              </a:ext>
            </a:extLst>
          </p:cNvPr>
          <p:cNvPicPr>
            <a:picLocks noChangeAspect="1"/>
          </p:cNvPicPr>
          <p:nvPr/>
        </p:nvPicPr>
        <p:blipFill>
          <a:blip r:embed="rId3"/>
          <a:srcRect b="86372"/>
          <a:stretch/>
        </p:blipFill>
        <p:spPr>
          <a:xfrm>
            <a:off x="0" y="-1"/>
            <a:ext cx="10237768" cy="777767"/>
          </a:xfrm>
          <a:prstGeom prst="rect">
            <a:avLst/>
          </a:prstGeom>
        </p:spPr>
      </p:pic>
      <p:pic>
        <p:nvPicPr>
          <p:cNvPr id="5" name="Picture 4" descr="A diagram of different colored dots&#10;&#10;Description automatically generated">
            <a:extLst>
              <a:ext uri="{FF2B5EF4-FFF2-40B4-BE49-F238E27FC236}">
                <a16:creationId xmlns:a16="http://schemas.microsoft.com/office/drawing/2014/main" id="{CE93151D-83E0-BEF4-BAE8-41E8B6E681B7}"/>
              </a:ext>
            </a:extLst>
          </p:cNvPr>
          <p:cNvPicPr>
            <a:picLocks noChangeAspect="1"/>
          </p:cNvPicPr>
          <p:nvPr/>
        </p:nvPicPr>
        <p:blipFill>
          <a:blip r:embed="rId4"/>
          <a:stretch>
            <a:fillRect/>
          </a:stretch>
        </p:blipFill>
        <p:spPr>
          <a:xfrm>
            <a:off x="2470150" y="1054100"/>
            <a:ext cx="7251700" cy="4749800"/>
          </a:xfrm>
          <a:prstGeom prst="rect">
            <a:avLst/>
          </a:prstGeom>
        </p:spPr>
      </p:pic>
    </p:spTree>
    <p:extLst>
      <p:ext uri="{BB962C8B-B14F-4D97-AF65-F5344CB8AC3E}">
        <p14:creationId xmlns:p14="http://schemas.microsoft.com/office/powerpoint/2010/main" val="394650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2E0CD56-E5EA-23D0-F476-77549D06FAEF}"/>
            </a:ext>
          </a:extLst>
        </p:cNvPr>
        <p:cNvGrpSpPr/>
        <p:nvPr/>
      </p:nvGrpSpPr>
      <p:grpSpPr>
        <a:xfrm>
          <a:off x="0" y="0"/>
          <a:ext cx="0" cy="0"/>
          <a:chOff x="0" y="0"/>
          <a:chExt cx="0" cy="0"/>
        </a:xfrm>
      </p:grpSpPr>
      <p:pic>
        <p:nvPicPr>
          <p:cNvPr id="4" name="Picture 3" descr="A diagram of machine learning&#10;&#10;Description automatically generated">
            <a:extLst>
              <a:ext uri="{FF2B5EF4-FFF2-40B4-BE49-F238E27FC236}">
                <a16:creationId xmlns:a16="http://schemas.microsoft.com/office/drawing/2014/main" id="{5ECFD277-4C98-4EF0-B963-0B1955DF1F38}"/>
              </a:ext>
            </a:extLst>
          </p:cNvPr>
          <p:cNvPicPr>
            <a:picLocks noChangeAspect="1"/>
          </p:cNvPicPr>
          <p:nvPr/>
        </p:nvPicPr>
        <p:blipFill>
          <a:blip r:embed="rId3"/>
          <a:stretch>
            <a:fillRect/>
          </a:stretch>
        </p:blipFill>
        <p:spPr>
          <a:xfrm>
            <a:off x="0" y="0"/>
            <a:ext cx="8538368" cy="6858000"/>
          </a:xfrm>
          <a:prstGeom prst="rect">
            <a:avLst/>
          </a:prstGeom>
        </p:spPr>
      </p:pic>
    </p:spTree>
    <p:extLst>
      <p:ext uri="{BB962C8B-B14F-4D97-AF65-F5344CB8AC3E}">
        <p14:creationId xmlns:p14="http://schemas.microsoft.com/office/powerpoint/2010/main" val="2956012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7F71FA7-708F-B983-521F-23450037982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7283FCE-3F59-B7CC-343E-802A41D32452}"/>
              </a:ext>
            </a:extLst>
          </p:cNvPr>
          <p:cNvPicPr>
            <a:picLocks noChangeAspect="1"/>
          </p:cNvPicPr>
          <p:nvPr/>
        </p:nvPicPr>
        <p:blipFill>
          <a:blip r:embed="rId3"/>
          <a:srcRect b="86372"/>
          <a:stretch/>
        </p:blipFill>
        <p:spPr>
          <a:xfrm>
            <a:off x="0" y="-1"/>
            <a:ext cx="10237768" cy="777767"/>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B479733B-9BCF-20AE-B501-545577808F87}"/>
              </a:ext>
            </a:extLst>
          </p:cNvPr>
          <p:cNvPicPr>
            <a:picLocks noChangeAspect="1"/>
          </p:cNvPicPr>
          <p:nvPr/>
        </p:nvPicPr>
        <p:blipFill>
          <a:blip r:embed="rId4"/>
          <a:stretch>
            <a:fillRect/>
          </a:stretch>
        </p:blipFill>
        <p:spPr>
          <a:xfrm>
            <a:off x="89774" y="942646"/>
            <a:ext cx="10777923" cy="4246242"/>
          </a:xfrm>
          <a:prstGeom prst="rect">
            <a:avLst/>
          </a:prstGeom>
        </p:spPr>
      </p:pic>
    </p:spTree>
    <p:extLst>
      <p:ext uri="{BB962C8B-B14F-4D97-AF65-F5344CB8AC3E}">
        <p14:creationId xmlns:p14="http://schemas.microsoft.com/office/powerpoint/2010/main" val="3044465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355E0F5-C7C5-1050-3AAA-2A2945DB4643}"/>
            </a:ext>
          </a:extLst>
        </p:cNvPr>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DC9BA838-94B1-2773-0789-7E31F85941BD}"/>
              </a:ext>
            </a:extLst>
          </p:cNvPr>
          <p:cNvPicPr>
            <a:picLocks noChangeAspect="1"/>
          </p:cNvPicPr>
          <p:nvPr/>
        </p:nvPicPr>
        <p:blipFill>
          <a:blip r:embed="rId3"/>
          <a:srcRect b="67295"/>
          <a:stretch/>
        </p:blipFill>
        <p:spPr>
          <a:xfrm>
            <a:off x="0" y="-1"/>
            <a:ext cx="9943012" cy="2186153"/>
          </a:xfrm>
          <a:prstGeom prst="rect">
            <a:avLst/>
          </a:prstGeom>
        </p:spPr>
      </p:pic>
    </p:spTree>
    <p:extLst>
      <p:ext uri="{BB962C8B-B14F-4D97-AF65-F5344CB8AC3E}">
        <p14:creationId xmlns:p14="http://schemas.microsoft.com/office/powerpoint/2010/main" val="1344217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1466049-AED0-FF19-81D2-B1305E972FF7}"/>
            </a:ext>
          </a:extLst>
        </p:cNvPr>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CC0AB0E1-532F-7D90-AD48-8C9343037A20}"/>
              </a:ext>
            </a:extLst>
          </p:cNvPr>
          <p:cNvPicPr>
            <a:picLocks noChangeAspect="1"/>
          </p:cNvPicPr>
          <p:nvPr/>
        </p:nvPicPr>
        <p:blipFill>
          <a:blip r:embed="rId3"/>
          <a:srcRect b="37264"/>
          <a:stretch/>
        </p:blipFill>
        <p:spPr>
          <a:xfrm>
            <a:off x="0" y="-1"/>
            <a:ext cx="9943012" cy="4193629"/>
          </a:xfrm>
          <a:prstGeom prst="rect">
            <a:avLst/>
          </a:prstGeom>
        </p:spPr>
      </p:pic>
    </p:spTree>
    <p:extLst>
      <p:ext uri="{BB962C8B-B14F-4D97-AF65-F5344CB8AC3E}">
        <p14:creationId xmlns:p14="http://schemas.microsoft.com/office/powerpoint/2010/main" val="1846339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4FF212C-9F74-1444-9563-E37CF4024485}"/>
            </a:ext>
          </a:extLst>
        </p:cNvPr>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68BCA3AD-4511-B832-13B2-38745D7C800C}"/>
              </a:ext>
            </a:extLst>
          </p:cNvPr>
          <p:cNvPicPr>
            <a:picLocks noChangeAspect="1"/>
          </p:cNvPicPr>
          <p:nvPr/>
        </p:nvPicPr>
        <p:blipFill>
          <a:blip r:embed="rId3"/>
          <a:stretch>
            <a:fillRect/>
          </a:stretch>
        </p:blipFill>
        <p:spPr>
          <a:xfrm>
            <a:off x="0" y="-1"/>
            <a:ext cx="9943012" cy="6684579"/>
          </a:xfrm>
          <a:prstGeom prst="rect">
            <a:avLst/>
          </a:prstGeom>
        </p:spPr>
      </p:pic>
    </p:spTree>
    <p:extLst>
      <p:ext uri="{BB962C8B-B14F-4D97-AF65-F5344CB8AC3E}">
        <p14:creationId xmlns:p14="http://schemas.microsoft.com/office/powerpoint/2010/main" val="354976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0B0B159-049E-4E29-ED9A-D713BD2689B9}"/>
            </a:ext>
          </a:extLst>
        </p:cNvPr>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655A8F33-A290-FC51-4C6D-7FF6B6DFD197}"/>
              </a:ext>
            </a:extLst>
          </p:cNvPr>
          <p:cNvPicPr>
            <a:picLocks noChangeAspect="1"/>
          </p:cNvPicPr>
          <p:nvPr/>
        </p:nvPicPr>
        <p:blipFill>
          <a:blip r:embed="rId3"/>
          <a:srcRect b="90094"/>
          <a:stretch/>
        </p:blipFill>
        <p:spPr>
          <a:xfrm>
            <a:off x="0" y="-1"/>
            <a:ext cx="9943012" cy="66215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4689DDB-3D0F-3611-1E2C-CBD9729AC382}"/>
              </a:ext>
            </a:extLst>
          </p:cNvPr>
          <p:cNvPicPr>
            <a:picLocks noChangeAspect="1"/>
          </p:cNvPicPr>
          <p:nvPr/>
        </p:nvPicPr>
        <p:blipFill>
          <a:blip r:embed="rId4"/>
          <a:stretch>
            <a:fillRect/>
          </a:stretch>
        </p:blipFill>
        <p:spPr>
          <a:xfrm>
            <a:off x="-1" y="588578"/>
            <a:ext cx="9014886" cy="6180083"/>
          </a:xfrm>
          <a:prstGeom prst="rect">
            <a:avLst/>
          </a:prstGeom>
        </p:spPr>
      </p:pic>
    </p:spTree>
    <p:extLst>
      <p:ext uri="{BB962C8B-B14F-4D97-AF65-F5344CB8AC3E}">
        <p14:creationId xmlns:p14="http://schemas.microsoft.com/office/powerpoint/2010/main" val="2542198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0970D05-0951-916A-04B8-92BF86A8E51D}"/>
            </a:ext>
          </a:extLst>
        </p:cNvPr>
        <p:cNvGrpSpPr/>
        <p:nvPr/>
      </p:nvGrpSpPr>
      <p:grpSpPr>
        <a:xfrm>
          <a:off x="0" y="0"/>
          <a:ext cx="0" cy="0"/>
          <a:chOff x="0" y="0"/>
          <a:chExt cx="0" cy="0"/>
        </a:xfrm>
      </p:grpSpPr>
      <p:pic>
        <p:nvPicPr>
          <p:cNvPr id="5" name="Picture 4" descr="A screenshot of a math test&#10;&#10;Description automatically generated">
            <a:extLst>
              <a:ext uri="{FF2B5EF4-FFF2-40B4-BE49-F238E27FC236}">
                <a16:creationId xmlns:a16="http://schemas.microsoft.com/office/drawing/2014/main" id="{52B3C639-CD7C-05B4-31B1-1A14C00E2037}"/>
              </a:ext>
            </a:extLst>
          </p:cNvPr>
          <p:cNvPicPr>
            <a:picLocks noChangeAspect="1"/>
          </p:cNvPicPr>
          <p:nvPr/>
        </p:nvPicPr>
        <p:blipFill>
          <a:blip r:embed="rId3"/>
          <a:srcRect b="90094"/>
          <a:stretch/>
        </p:blipFill>
        <p:spPr>
          <a:xfrm>
            <a:off x="0" y="-1"/>
            <a:ext cx="9943012" cy="662153"/>
          </a:xfrm>
          <a:prstGeom prst="rect">
            <a:avLst/>
          </a:prstGeom>
        </p:spPr>
      </p:pic>
      <p:pic>
        <p:nvPicPr>
          <p:cNvPr id="4" name="Picture 3" descr="A screenshot of a calculator&#10;&#10;Description automatically generated">
            <a:extLst>
              <a:ext uri="{FF2B5EF4-FFF2-40B4-BE49-F238E27FC236}">
                <a16:creationId xmlns:a16="http://schemas.microsoft.com/office/drawing/2014/main" id="{61C7E991-90FF-4A2B-A216-53AB1BE5DDA5}"/>
              </a:ext>
            </a:extLst>
          </p:cNvPr>
          <p:cNvPicPr>
            <a:picLocks noChangeAspect="1"/>
          </p:cNvPicPr>
          <p:nvPr/>
        </p:nvPicPr>
        <p:blipFill>
          <a:blip r:embed="rId4"/>
          <a:stretch>
            <a:fillRect/>
          </a:stretch>
        </p:blipFill>
        <p:spPr>
          <a:xfrm>
            <a:off x="121306" y="662152"/>
            <a:ext cx="9329693" cy="4529958"/>
          </a:xfrm>
          <a:prstGeom prst="rect">
            <a:avLst/>
          </a:prstGeom>
        </p:spPr>
      </p:pic>
    </p:spTree>
    <p:extLst>
      <p:ext uri="{BB962C8B-B14F-4D97-AF65-F5344CB8AC3E}">
        <p14:creationId xmlns:p14="http://schemas.microsoft.com/office/powerpoint/2010/main" val="3584678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EC3ABC5-D5E8-D827-B650-9E4E9C309EB0}"/>
            </a:ext>
          </a:extLst>
        </p:cNvPr>
        <p:cNvGrpSpPr/>
        <p:nvPr/>
      </p:nvGrpSpPr>
      <p:grpSpPr>
        <a:xfrm>
          <a:off x="0" y="0"/>
          <a:ext cx="0" cy="0"/>
          <a:chOff x="0" y="0"/>
          <a:chExt cx="0" cy="0"/>
        </a:xfrm>
      </p:grpSpPr>
      <p:pic>
        <p:nvPicPr>
          <p:cNvPr id="4" name="Picture 3" descr="A screenshot of a test&#10;&#10;Description automatically generated">
            <a:extLst>
              <a:ext uri="{FF2B5EF4-FFF2-40B4-BE49-F238E27FC236}">
                <a16:creationId xmlns:a16="http://schemas.microsoft.com/office/drawing/2014/main" id="{267B9D76-88CB-80FD-36D3-C62832C655CA}"/>
              </a:ext>
            </a:extLst>
          </p:cNvPr>
          <p:cNvPicPr>
            <a:picLocks noChangeAspect="1"/>
          </p:cNvPicPr>
          <p:nvPr/>
        </p:nvPicPr>
        <p:blipFill>
          <a:blip r:embed="rId3"/>
          <a:srcRect b="21371"/>
          <a:stretch/>
        </p:blipFill>
        <p:spPr>
          <a:xfrm>
            <a:off x="-1" y="-1"/>
            <a:ext cx="10086013" cy="4099035"/>
          </a:xfrm>
          <a:prstGeom prst="rect">
            <a:avLst/>
          </a:prstGeom>
        </p:spPr>
      </p:pic>
    </p:spTree>
    <p:extLst>
      <p:ext uri="{BB962C8B-B14F-4D97-AF65-F5344CB8AC3E}">
        <p14:creationId xmlns:p14="http://schemas.microsoft.com/office/powerpoint/2010/main" val="4061269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5AC97CB-B108-138F-3B4F-CD519925C22D}"/>
            </a:ext>
          </a:extLst>
        </p:cNvPr>
        <p:cNvGrpSpPr/>
        <p:nvPr/>
      </p:nvGrpSpPr>
      <p:grpSpPr>
        <a:xfrm>
          <a:off x="0" y="0"/>
          <a:ext cx="0" cy="0"/>
          <a:chOff x="0" y="0"/>
          <a:chExt cx="0" cy="0"/>
        </a:xfrm>
      </p:grpSpPr>
      <p:pic>
        <p:nvPicPr>
          <p:cNvPr id="4" name="Picture 3" descr="A screenshot of a test&#10;&#10;Description automatically generated">
            <a:extLst>
              <a:ext uri="{FF2B5EF4-FFF2-40B4-BE49-F238E27FC236}">
                <a16:creationId xmlns:a16="http://schemas.microsoft.com/office/drawing/2014/main" id="{61C6BD87-6A89-C3D9-8A73-D15F2DEBC525}"/>
              </a:ext>
            </a:extLst>
          </p:cNvPr>
          <p:cNvPicPr>
            <a:picLocks noChangeAspect="1"/>
          </p:cNvPicPr>
          <p:nvPr/>
        </p:nvPicPr>
        <p:blipFill>
          <a:blip r:embed="rId3"/>
          <a:stretch>
            <a:fillRect/>
          </a:stretch>
        </p:blipFill>
        <p:spPr>
          <a:xfrm>
            <a:off x="-1" y="-1"/>
            <a:ext cx="10086013" cy="5213131"/>
          </a:xfrm>
          <a:prstGeom prst="rect">
            <a:avLst/>
          </a:prstGeom>
        </p:spPr>
      </p:pic>
      <p:pic>
        <p:nvPicPr>
          <p:cNvPr id="7" name="Picture 6" descr="A white rectangular object with a black border&#10;&#10;Description automatically generated">
            <a:extLst>
              <a:ext uri="{FF2B5EF4-FFF2-40B4-BE49-F238E27FC236}">
                <a16:creationId xmlns:a16="http://schemas.microsoft.com/office/drawing/2014/main" id="{052A2161-5101-95EB-81F1-A7F01D33482A}"/>
              </a:ext>
            </a:extLst>
          </p:cNvPr>
          <p:cNvPicPr>
            <a:picLocks noChangeAspect="1"/>
          </p:cNvPicPr>
          <p:nvPr/>
        </p:nvPicPr>
        <p:blipFill>
          <a:blip r:embed="rId4"/>
          <a:stretch>
            <a:fillRect/>
          </a:stretch>
        </p:blipFill>
        <p:spPr>
          <a:xfrm>
            <a:off x="0" y="5213130"/>
            <a:ext cx="10216675" cy="1600201"/>
          </a:xfrm>
          <a:prstGeom prst="rect">
            <a:avLst/>
          </a:prstGeom>
        </p:spPr>
      </p:pic>
    </p:spTree>
    <p:extLst>
      <p:ext uri="{BB962C8B-B14F-4D97-AF65-F5344CB8AC3E}">
        <p14:creationId xmlns:p14="http://schemas.microsoft.com/office/powerpoint/2010/main" val="2207466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E3CB7C4-70B7-9EA0-2F51-15D52C2014E1}"/>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C366AC02-9DC4-1106-CB59-0A46CA29BAEB}"/>
              </a:ext>
            </a:extLst>
          </p:cNvPr>
          <p:cNvPicPr>
            <a:picLocks noChangeAspect="1"/>
          </p:cNvPicPr>
          <p:nvPr/>
        </p:nvPicPr>
        <p:blipFill>
          <a:blip r:embed="rId3"/>
          <a:stretch>
            <a:fillRect/>
          </a:stretch>
        </p:blipFill>
        <p:spPr>
          <a:xfrm>
            <a:off x="0" y="0"/>
            <a:ext cx="9764110" cy="6517248"/>
          </a:xfrm>
          <a:prstGeom prst="rect">
            <a:avLst/>
          </a:prstGeom>
        </p:spPr>
      </p:pic>
    </p:spTree>
    <p:extLst>
      <p:ext uri="{BB962C8B-B14F-4D97-AF65-F5344CB8AC3E}">
        <p14:creationId xmlns:p14="http://schemas.microsoft.com/office/powerpoint/2010/main" val="1211099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0035210-7A64-75CE-383B-FB4BCDCB5BC6}"/>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CFEA6790-C20D-3B99-B533-B7AE7E104F73}"/>
              </a:ext>
            </a:extLst>
          </p:cNvPr>
          <p:cNvPicPr>
            <a:picLocks noChangeAspect="1"/>
          </p:cNvPicPr>
          <p:nvPr/>
        </p:nvPicPr>
        <p:blipFill>
          <a:blip r:embed="rId3"/>
          <a:srcRect b="89195"/>
          <a:stretch/>
        </p:blipFill>
        <p:spPr>
          <a:xfrm>
            <a:off x="0" y="0"/>
            <a:ext cx="9764110" cy="70419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347F12F-59F5-F813-83EC-8B725AA5D565}"/>
              </a:ext>
            </a:extLst>
          </p:cNvPr>
          <p:cNvPicPr>
            <a:picLocks noChangeAspect="1"/>
          </p:cNvPicPr>
          <p:nvPr/>
        </p:nvPicPr>
        <p:blipFill>
          <a:blip r:embed="rId4"/>
          <a:srcRect b="76007"/>
          <a:stretch/>
        </p:blipFill>
        <p:spPr>
          <a:xfrm>
            <a:off x="-1" y="704193"/>
            <a:ext cx="9844207" cy="1439918"/>
          </a:xfrm>
          <a:prstGeom prst="rect">
            <a:avLst/>
          </a:prstGeom>
        </p:spPr>
      </p:pic>
    </p:spTree>
    <p:extLst>
      <p:ext uri="{BB962C8B-B14F-4D97-AF65-F5344CB8AC3E}">
        <p14:creationId xmlns:p14="http://schemas.microsoft.com/office/powerpoint/2010/main" val="1452307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5925731-A18E-B8D8-81A7-2133ACAB55AD}"/>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3C448C54-C246-B489-4A47-B91132836D72}"/>
              </a:ext>
            </a:extLst>
          </p:cNvPr>
          <p:cNvPicPr>
            <a:picLocks noChangeAspect="1"/>
          </p:cNvPicPr>
          <p:nvPr/>
        </p:nvPicPr>
        <p:blipFill>
          <a:blip r:embed="rId3"/>
          <a:stretch>
            <a:fillRect/>
          </a:stretch>
        </p:blipFill>
        <p:spPr>
          <a:xfrm>
            <a:off x="0" y="0"/>
            <a:ext cx="10118973" cy="6858000"/>
          </a:xfrm>
          <a:prstGeom prst="rect">
            <a:avLst/>
          </a:prstGeom>
        </p:spPr>
      </p:pic>
      <p:sp>
        <p:nvSpPr>
          <p:cNvPr id="5" name="Rectangle 4">
            <a:extLst>
              <a:ext uri="{FF2B5EF4-FFF2-40B4-BE49-F238E27FC236}">
                <a16:creationId xmlns:a16="http://schemas.microsoft.com/office/drawing/2014/main" id="{4105C842-034A-EE9B-A9E4-BE9DE8188E5C}"/>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09DA3F2-ED01-78AC-05B3-021167CBEAE1}"/>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022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EDD01C9-7DD4-FEBF-77A3-56F374E05E8E}"/>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63747D40-64EB-2451-4F19-488F78AED2C2}"/>
              </a:ext>
            </a:extLst>
          </p:cNvPr>
          <p:cNvPicPr>
            <a:picLocks noChangeAspect="1"/>
          </p:cNvPicPr>
          <p:nvPr/>
        </p:nvPicPr>
        <p:blipFill>
          <a:blip r:embed="rId3"/>
          <a:srcRect b="89195"/>
          <a:stretch/>
        </p:blipFill>
        <p:spPr>
          <a:xfrm>
            <a:off x="0" y="0"/>
            <a:ext cx="9764110" cy="70419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92A37BA-DC26-26FA-4C2B-0AA3B891B708}"/>
              </a:ext>
            </a:extLst>
          </p:cNvPr>
          <p:cNvPicPr>
            <a:picLocks noChangeAspect="1"/>
          </p:cNvPicPr>
          <p:nvPr/>
        </p:nvPicPr>
        <p:blipFill>
          <a:blip r:embed="rId4"/>
          <a:srcRect b="28546"/>
          <a:stretch/>
        </p:blipFill>
        <p:spPr>
          <a:xfrm>
            <a:off x="-1" y="704193"/>
            <a:ext cx="9844207" cy="4288222"/>
          </a:xfrm>
          <a:prstGeom prst="rect">
            <a:avLst/>
          </a:prstGeom>
        </p:spPr>
      </p:pic>
    </p:spTree>
    <p:extLst>
      <p:ext uri="{BB962C8B-B14F-4D97-AF65-F5344CB8AC3E}">
        <p14:creationId xmlns:p14="http://schemas.microsoft.com/office/powerpoint/2010/main" val="4038393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95DC49E-91D2-7D8A-0788-62733E678EDD}"/>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99E551D1-FA45-0527-F0EB-478D54163803}"/>
              </a:ext>
            </a:extLst>
          </p:cNvPr>
          <p:cNvPicPr>
            <a:picLocks noChangeAspect="1"/>
          </p:cNvPicPr>
          <p:nvPr/>
        </p:nvPicPr>
        <p:blipFill>
          <a:blip r:embed="rId3"/>
          <a:srcRect b="89195"/>
          <a:stretch/>
        </p:blipFill>
        <p:spPr>
          <a:xfrm>
            <a:off x="0" y="0"/>
            <a:ext cx="9764110" cy="70419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41A043E-DC45-478F-1E69-C1880290F1B4}"/>
              </a:ext>
            </a:extLst>
          </p:cNvPr>
          <p:cNvPicPr>
            <a:picLocks noChangeAspect="1"/>
          </p:cNvPicPr>
          <p:nvPr/>
        </p:nvPicPr>
        <p:blipFill>
          <a:blip r:embed="rId4"/>
          <a:stretch>
            <a:fillRect/>
          </a:stretch>
        </p:blipFill>
        <p:spPr>
          <a:xfrm>
            <a:off x="-1" y="704192"/>
            <a:ext cx="9844207" cy="6001407"/>
          </a:xfrm>
          <a:prstGeom prst="rect">
            <a:avLst/>
          </a:prstGeom>
        </p:spPr>
      </p:pic>
    </p:spTree>
    <p:extLst>
      <p:ext uri="{BB962C8B-B14F-4D97-AF65-F5344CB8AC3E}">
        <p14:creationId xmlns:p14="http://schemas.microsoft.com/office/powerpoint/2010/main" val="3882686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5BCF109-64BA-AF75-96F6-45085B810A05}"/>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D205FE2D-F583-F694-D9C2-642F78847152}"/>
              </a:ext>
            </a:extLst>
          </p:cNvPr>
          <p:cNvPicPr>
            <a:picLocks noChangeAspect="1"/>
          </p:cNvPicPr>
          <p:nvPr/>
        </p:nvPicPr>
        <p:blipFill>
          <a:blip r:embed="rId3"/>
          <a:srcRect b="89195"/>
          <a:stretch/>
        </p:blipFill>
        <p:spPr>
          <a:xfrm>
            <a:off x="0" y="0"/>
            <a:ext cx="9764110" cy="70419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8518E20A-139B-3AD7-48FE-5AAD56771296}"/>
              </a:ext>
            </a:extLst>
          </p:cNvPr>
          <p:cNvPicPr>
            <a:picLocks noChangeAspect="1"/>
          </p:cNvPicPr>
          <p:nvPr/>
        </p:nvPicPr>
        <p:blipFill>
          <a:blip r:embed="rId4"/>
          <a:stretch>
            <a:fillRect/>
          </a:stretch>
        </p:blipFill>
        <p:spPr>
          <a:xfrm>
            <a:off x="-1" y="704193"/>
            <a:ext cx="11038007" cy="5213131"/>
          </a:xfrm>
          <a:prstGeom prst="rect">
            <a:avLst/>
          </a:prstGeom>
        </p:spPr>
      </p:pic>
    </p:spTree>
    <p:extLst>
      <p:ext uri="{BB962C8B-B14F-4D97-AF65-F5344CB8AC3E}">
        <p14:creationId xmlns:p14="http://schemas.microsoft.com/office/powerpoint/2010/main" val="266617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2E31F91-F7BB-713A-D713-09B562E2AF16}"/>
            </a:ext>
          </a:extLst>
        </p:cNvPr>
        <p:cNvGrpSpPr/>
        <p:nvPr/>
      </p:nvGrpSpPr>
      <p:grpSpPr>
        <a:xfrm>
          <a:off x="0" y="0"/>
          <a:ext cx="0" cy="0"/>
          <a:chOff x="0" y="0"/>
          <a:chExt cx="0" cy="0"/>
        </a:xfrm>
      </p:grpSpPr>
      <p:pic>
        <p:nvPicPr>
          <p:cNvPr id="3" name="Picture 2" descr="A diagram of a number of data points&#10;&#10;Description automatically generated">
            <a:extLst>
              <a:ext uri="{FF2B5EF4-FFF2-40B4-BE49-F238E27FC236}">
                <a16:creationId xmlns:a16="http://schemas.microsoft.com/office/drawing/2014/main" id="{75121DA0-D729-00D0-5ECD-62DB944F7E0B}"/>
              </a:ext>
            </a:extLst>
          </p:cNvPr>
          <p:cNvPicPr>
            <a:picLocks noChangeAspect="1"/>
          </p:cNvPicPr>
          <p:nvPr/>
        </p:nvPicPr>
        <p:blipFill>
          <a:blip r:embed="rId3"/>
          <a:srcRect b="89195"/>
          <a:stretch/>
        </p:blipFill>
        <p:spPr>
          <a:xfrm>
            <a:off x="0" y="0"/>
            <a:ext cx="9764110" cy="704193"/>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354DC734-EA5A-CD3F-B8A5-7E74EF8679C2}"/>
              </a:ext>
            </a:extLst>
          </p:cNvPr>
          <p:cNvPicPr>
            <a:picLocks noChangeAspect="1"/>
          </p:cNvPicPr>
          <p:nvPr/>
        </p:nvPicPr>
        <p:blipFill>
          <a:blip r:embed="rId4"/>
          <a:srcRect t="34476" b="18750"/>
          <a:stretch/>
        </p:blipFill>
        <p:spPr>
          <a:xfrm>
            <a:off x="0" y="798788"/>
            <a:ext cx="11038007" cy="243840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5B8157C1-A177-9696-0415-BE8155FAB4F2}"/>
              </a:ext>
            </a:extLst>
          </p:cNvPr>
          <p:cNvPicPr>
            <a:picLocks noChangeAspect="1"/>
          </p:cNvPicPr>
          <p:nvPr/>
        </p:nvPicPr>
        <p:blipFill>
          <a:blip r:embed="rId5"/>
          <a:stretch>
            <a:fillRect/>
          </a:stretch>
        </p:blipFill>
        <p:spPr>
          <a:xfrm>
            <a:off x="131817" y="3429000"/>
            <a:ext cx="10849274" cy="3097924"/>
          </a:xfrm>
          <a:prstGeom prst="rect">
            <a:avLst/>
          </a:prstGeom>
        </p:spPr>
      </p:pic>
    </p:spTree>
    <p:extLst>
      <p:ext uri="{BB962C8B-B14F-4D97-AF65-F5344CB8AC3E}">
        <p14:creationId xmlns:p14="http://schemas.microsoft.com/office/powerpoint/2010/main" val="2703983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91815D2-C22D-2304-427D-722F0A60E217}"/>
            </a:ext>
          </a:extLst>
        </p:cNvPr>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5BFC1A43-E1CE-E5EF-0A72-9F8BE845528C}"/>
              </a:ext>
            </a:extLst>
          </p:cNvPr>
          <p:cNvPicPr>
            <a:picLocks noChangeAspect="1"/>
          </p:cNvPicPr>
          <p:nvPr/>
        </p:nvPicPr>
        <p:blipFill>
          <a:blip r:embed="rId3"/>
          <a:stretch>
            <a:fillRect/>
          </a:stretch>
        </p:blipFill>
        <p:spPr>
          <a:xfrm>
            <a:off x="0" y="0"/>
            <a:ext cx="11137788" cy="5770179"/>
          </a:xfrm>
          <a:prstGeom prst="rect">
            <a:avLst/>
          </a:prstGeom>
        </p:spPr>
      </p:pic>
    </p:spTree>
    <p:extLst>
      <p:ext uri="{BB962C8B-B14F-4D97-AF65-F5344CB8AC3E}">
        <p14:creationId xmlns:p14="http://schemas.microsoft.com/office/powerpoint/2010/main" val="2757623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6299A5D-84DE-35AF-87E3-C755D039CC81}"/>
            </a:ext>
          </a:extLst>
        </p:cNvPr>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0E6A95D6-4DAA-0FB9-1776-BF1ECE7CB103}"/>
              </a:ext>
            </a:extLst>
          </p:cNvPr>
          <p:cNvPicPr>
            <a:picLocks noChangeAspect="1"/>
          </p:cNvPicPr>
          <p:nvPr/>
        </p:nvPicPr>
        <p:blipFill>
          <a:blip r:embed="rId3"/>
          <a:srcRect b="87614"/>
          <a:stretch/>
        </p:blipFill>
        <p:spPr>
          <a:xfrm>
            <a:off x="0" y="0"/>
            <a:ext cx="11137788" cy="714703"/>
          </a:xfrm>
          <a:prstGeom prst="rect">
            <a:avLst/>
          </a:prstGeom>
        </p:spPr>
      </p:pic>
      <p:pic>
        <p:nvPicPr>
          <p:cNvPr id="3" name="Picture 2" descr="A diagram of a diagram&#10;&#10;Description automatically generated with medium confidence">
            <a:extLst>
              <a:ext uri="{FF2B5EF4-FFF2-40B4-BE49-F238E27FC236}">
                <a16:creationId xmlns:a16="http://schemas.microsoft.com/office/drawing/2014/main" id="{D6611A75-A650-B7DC-4A1E-85C1A6545E88}"/>
              </a:ext>
            </a:extLst>
          </p:cNvPr>
          <p:cNvPicPr>
            <a:picLocks noChangeAspect="1"/>
          </p:cNvPicPr>
          <p:nvPr/>
        </p:nvPicPr>
        <p:blipFill>
          <a:blip r:embed="rId4"/>
          <a:stretch>
            <a:fillRect/>
          </a:stretch>
        </p:blipFill>
        <p:spPr>
          <a:xfrm>
            <a:off x="2193815" y="929071"/>
            <a:ext cx="7531100" cy="5651500"/>
          </a:xfrm>
          <a:prstGeom prst="rect">
            <a:avLst/>
          </a:prstGeom>
        </p:spPr>
      </p:pic>
    </p:spTree>
    <p:extLst>
      <p:ext uri="{BB962C8B-B14F-4D97-AF65-F5344CB8AC3E}">
        <p14:creationId xmlns:p14="http://schemas.microsoft.com/office/powerpoint/2010/main" val="927462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C830DCE-B31E-D239-A644-ABE5E54AE262}"/>
            </a:ext>
          </a:extLst>
        </p:cNvPr>
        <p:cNvGrpSpPr/>
        <p:nvPr/>
      </p:nvGrpSpPr>
      <p:grpSpPr>
        <a:xfrm>
          <a:off x="0" y="0"/>
          <a:ext cx="0" cy="0"/>
          <a:chOff x="0" y="0"/>
          <a:chExt cx="0" cy="0"/>
        </a:xfrm>
      </p:grpSpPr>
      <p:pic>
        <p:nvPicPr>
          <p:cNvPr id="4" name="Picture 3" descr="A graph with numbers and a bar chart&#10;&#10;Description automatically generated with medium confidence">
            <a:extLst>
              <a:ext uri="{FF2B5EF4-FFF2-40B4-BE49-F238E27FC236}">
                <a16:creationId xmlns:a16="http://schemas.microsoft.com/office/drawing/2014/main" id="{21270B14-7466-9DEC-79C9-A79ABDFDF027}"/>
              </a:ext>
            </a:extLst>
          </p:cNvPr>
          <p:cNvPicPr>
            <a:picLocks noChangeAspect="1"/>
          </p:cNvPicPr>
          <p:nvPr/>
        </p:nvPicPr>
        <p:blipFill>
          <a:blip r:embed="rId3"/>
          <a:stretch>
            <a:fillRect/>
          </a:stretch>
        </p:blipFill>
        <p:spPr>
          <a:xfrm>
            <a:off x="0" y="0"/>
            <a:ext cx="10478814" cy="5807224"/>
          </a:xfrm>
          <a:prstGeom prst="rect">
            <a:avLst/>
          </a:prstGeom>
        </p:spPr>
      </p:pic>
    </p:spTree>
    <p:extLst>
      <p:ext uri="{BB962C8B-B14F-4D97-AF65-F5344CB8AC3E}">
        <p14:creationId xmlns:p14="http://schemas.microsoft.com/office/powerpoint/2010/main" val="2031631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E61D16A-D2B5-DCA3-C374-0F1E05D6D1FD}"/>
            </a:ext>
          </a:extLst>
        </p:cNvPr>
        <p:cNvGrpSpPr/>
        <p:nvPr/>
      </p:nvGrpSpPr>
      <p:grpSpPr>
        <a:xfrm>
          <a:off x="0" y="0"/>
          <a:ext cx="0" cy="0"/>
          <a:chOff x="0" y="0"/>
          <a:chExt cx="0" cy="0"/>
        </a:xfrm>
      </p:grpSpPr>
      <p:pic>
        <p:nvPicPr>
          <p:cNvPr id="4" name="Picture 3" descr="A graph with numbers and a bar chart&#10;&#10;Description automatically generated with medium confidence">
            <a:extLst>
              <a:ext uri="{FF2B5EF4-FFF2-40B4-BE49-F238E27FC236}">
                <a16:creationId xmlns:a16="http://schemas.microsoft.com/office/drawing/2014/main" id="{DBF1B042-EC0F-714B-1DD0-4EED4D20567C}"/>
              </a:ext>
            </a:extLst>
          </p:cNvPr>
          <p:cNvPicPr>
            <a:picLocks noChangeAspect="1"/>
          </p:cNvPicPr>
          <p:nvPr/>
        </p:nvPicPr>
        <p:blipFill>
          <a:blip r:embed="rId3"/>
          <a:srcRect b="87512"/>
          <a:stretch/>
        </p:blipFill>
        <p:spPr>
          <a:xfrm>
            <a:off x="0" y="0"/>
            <a:ext cx="10478814" cy="725214"/>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30943E6A-3642-D8D8-2057-2EF626405C32}"/>
              </a:ext>
            </a:extLst>
          </p:cNvPr>
          <p:cNvPicPr>
            <a:picLocks noChangeAspect="1"/>
          </p:cNvPicPr>
          <p:nvPr/>
        </p:nvPicPr>
        <p:blipFill>
          <a:blip r:embed="rId4"/>
          <a:stretch>
            <a:fillRect/>
          </a:stretch>
        </p:blipFill>
        <p:spPr>
          <a:xfrm>
            <a:off x="70305" y="851338"/>
            <a:ext cx="10408509" cy="3794234"/>
          </a:xfrm>
          <a:prstGeom prst="rect">
            <a:avLst/>
          </a:prstGeom>
        </p:spPr>
      </p:pic>
    </p:spTree>
    <p:extLst>
      <p:ext uri="{BB962C8B-B14F-4D97-AF65-F5344CB8AC3E}">
        <p14:creationId xmlns:p14="http://schemas.microsoft.com/office/powerpoint/2010/main" val="3009156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1B2431A-0748-0BA5-E736-9531280DCE7E}"/>
            </a:ext>
          </a:extLst>
        </p:cNvPr>
        <p:cNvGrpSpPr/>
        <p:nvPr/>
      </p:nvGrpSpPr>
      <p:grpSpPr>
        <a:xfrm>
          <a:off x="0" y="0"/>
          <a:ext cx="0" cy="0"/>
          <a:chOff x="0" y="0"/>
          <a:chExt cx="0" cy="0"/>
        </a:xfrm>
      </p:grpSpPr>
      <p:pic>
        <p:nvPicPr>
          <p:cNvPr id="4" name="Picture 3" descr="A graph with numbers and a bar chart&#10;&#10;Description automatically generated with medium confidence">
            <a:extLst>
              <a:ext uri="{FF2B5EF4-FFF2-40B4-BE49-F238E27FC236}">
                <a16:creationId xmlns:a16="http://schemas.microsoft.com/office/drawing/2014/main" id="{F59D7488-7D8B-A306-D70F-EE32F7D80027}"/>
              </a:ext>
            </a:extLst>
          </p:cNvPr>
          <p:cNvPicPr>
            <a:picLocks noChangeAspect="1"/>
          </p:cNvPicPr>
          <p:nvPr/>
        </p:nvPicPr>
        <p:blipFill>
          <a:blip r:embed="rId3"/>
          <a:srcRect b="87512"/>
          <a:stretch/>
        </p:blipFill>
        <p:spPr>
          <a:xfrm>
            <a:off x="0" y="0"/>
            <a:ext cx="10478814" cy="725214"/>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53D8D56-72C5-6A59-6FA5-C39427B08896}"/>
              </a:ext>
            </a:extLst>
          </p:cNvPr>
          <p:cNvPicPr>
            <a:picLocks noChangeAspect="1"/>
          </p:cNvPicPr>
          <p:nvPr/>
        </p:nvPicPr>
        <p:blipFill>
          <a:blip r:embed="rId4"/>
          <a:stretch>
            <a:fillRect/>
          </a:stretch>
        </p:blipFill>
        <p:spPr>
          <a:xfrm>
            <a:off x="98972" y="725214"/>
            <a:ext cx="10454065" cy="4750676"/>
          </a:xfrm>
          <a:prstGeom prst="rect">
            <a:avLst/>
          </a:prstGeom>
        </p:spPr>
      </p:pic>
    </p:spTree>
    <p:extLst>
      <p:ext uri="{BB962C8B-B14F-4D97-AF65-F5344CB8AC3E}">
        <p14:creationId xmlns:p14="http://schemas.microsoft.com/office/powerpoint/2010/main" val="3070746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96592AA-A4BF-7D16-A8E8-212925F69ACF}"/>
            </a:ext>
          </a:extLst>
        </p:cNvPr>
        <p:cNvGrpSpPr/>
        <p:nvPr/>
      </p:nvGrpSpPr>
      <p:grpSpPr>
        <a:xfrm>
          <a:off x="0" y="0"/>
          <a:ext cx="0" cy="0"/>
          <a:chOff x="0" y="0"/>
          <a:chExt cx="0" cy="0"/>
        </a:xfrm>
      </p:grpSpPr>
      <p:pic>
        <p:nvPicPr>
          <p:cNvPr id="4" name="Picture 3" descr="A graph with numbers and a bar chart&#10;&#10;Description automatically generated with medium confidence">
            <a:extLst>
              <a:ext uri="{FF2B5EF4-FFF2-40B4-BE49-F238E27FC236}">
                <a16:creationId xmlns:a16="http://schemas.microsoft.com/office/drawing/2014/main" id="{77940BBC-F68A-B9BC-2EF2-018EC9AF9820}"/>
              </a:ext>
            </a:extLst>
          </p:cNvPr>
          <p:cNvPicPr>
            <a:picLocks noChangeAspect="1"/>
          </p:cNvPicPr>
          <p:nvPr/>
        </p:nvPicPr>
        <p:blipFill>
          <a:blip r:embed="rId3"/>
          <a:srcRect b="87512"/>
          <a:stretch/>
        </p:blipFill>
        <p:spPr>
          <a:xfrm>
            <a:off x="0" y="0"/>
            <a:ext cx="10478814" cy="725214"/>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D9ADBA61-DBED-D469-F90A-E9858A4CA898}"/>
              </a:ext>
            </a:extLst>
          </p:cNvPr>
          <p:cNvPicPr>
            <a:picLocks noChangeAspect="1"/>
          </p:cNvPicPr>
          <p:nvPr/>
        </p:nvPicPr>
        <p:blipFill>
          <a:blip r:embed="rId4"/>
          <a:stretch>
            <a:fillRect/>
          </a:stretch>
        </p:blipFill>
        <p:spPr>
          <a:xfrm>
            <a:off x="149800" y="725214"/>
            <a:ext cx="10179213" cy="3447393"/>
          </a:xfrm>
          <a:prstGeom prst="rect">
            <a:avLst/>
          </a:prstGeom>
        </p:spPr>
      </p:pic>
    </p:spTree>
    <p:extLst>
      <p:ext uri="{BB962C8B-B14F-4D97-AF65-F5344CB8AC3E}">
        <p14:creationId xmlns:p14="http://schemas.microsoft.com/office/powerpoint/2010/main" val="2003386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3E387D2-B613-FA2B-ECEF-8DA5BD8A8682}"/>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B36872E1-8060-AF3D-2097-98807B002BE0}"/>
              </a:ext>
            </a:extLst>
          </p:cNvPr>
          <p:cNvPicPr>
            <a:picLocks noChangeAspect="1"/>
          </p:cNvPicPr>
          <p:nvPr/>
        </p:nvPicPr>
        <p:blipFill>
          <a:blip r:embed="rId3"/>
          <a:srcRect b="90192"/>
          <a:stretch/>
        </p:blipFill>
        <p:spPr>
          <a:xfrm>
            <a:off x="0" y="0"/>
            <a:ext cx="10118973" cy="672662"/>
          </a:xfrm>
          <a:prstGeom prst="rect">
            <a:avLst/>
          </a:prstGeom>
        </p:spPr>
      </p:pic>
      <p:sp>
        <p:nvSpPr>
          <p:cNvPr id="5" name="Rectangle 4">
            <a:extLst>
              <a:ext uri="{FF2B5EF4-FFF2-40B4-BE49-F238E27FC236}">
                <a16:creationId xmlns:a16="http://schemas.microsoft.com/office/drawing/2014/main" id="{FB83EE43-4342-F280-7099-64FF7BB0B42E}"/>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BE5960-7953-FB2F-F675-EA87226D25FC}"/>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69F3CF59-7CBF-ED2D-67DC-1FE3B7EAAD97}"/>
              </a:ext>
            </a:extLst>
          </p:cNvPr>
          <p:cNvPicPr>
            <a:picLocks noChangeAspect="1"/>
          </p:cNvPicPr>
          <p:nvPr/>
        </p:nvPicPr>
        <p:blipFill>
          <a:blip r:embed="rId4"/>
          <a:stretch>
            <a:fillRect/>
          </a:stretch>
        </p:blipFill>
        <p:spPr>
          <a:xfrm>
            <a:off x="-1" y="579602"/>
            <a:ext cx="9896091" cy="6147018"/>
          </a:xfrm>
          <a:prstGeom prst="rect">
            <a:avLst/>
          </a:prstGeom>
        </p:spPr>
      </p:pic>
    </p:spTree>
    <p:extLst>
      <p:ext uri="{BB962C8B-B14F-4D97-AF65-F5344CB8AC3E}">
        <p14:creationId xmlns:p14="http://schemas.microsoft.com/office/powerpoint/2010/main" val="3850788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94EA2B5-B9A2-C63F-490F-E669C3B57EED}"/>
            </a:ext>
          </a:extLst>
        </p:cNvPr>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B72574CD-2F35-C1B7-D861-822CC15929BF}"/>
              </a:ext>
            </a:extLst>
          </p:cNvPr>
          <p:cNvPicPr>
            <a:picLocks noChangeAspect="1"/>
          </p:cNvPicPr>
          <p:nvPr/>
        </p:nvPicPr>
        <p:blipFill>
          <a:blip r:embed="rId3"/>
          <a:srcRect b="32206"/>
          <a:stretch/>
        </p:blipFill>
        <p:spPr>
          <a:xfrm>
            <a:off x="-1" y="0"/>
            <a:ext cx="9049407" cy="4729656"/>
          </a:xfrm>
          <a:prstGeom prst="rect">
            <a:avLst/>
          </a:prstGeom>
        </p:spPr>
      </p:pic>
      <p:pic>
        <p:nvPicPr>
          <p:cNvPr id="7" name="Picture 6">
            <a:extLst>
              <a:ext uri="{FF2B5EF4-FFF2-40B4-BE49-F238E27FC236}">
                <a16:creationId xmlns:a16="http://schemas.microsoft.com/office/drawing/2014/main" id="{228F35BC-B926-2D4C-A659-C03F27967A67}"/>
              </a:ext>
            </a:extLst>
          </p:cNvPr>
          <p:cNvPicPr>
            <a:picLocks noChangeAspect="1"/>
          </p:cNvPicPr>
          <p:nvPr/>
        </p:nvPicPr>
        <p:blipFill>
          <a:blip r:embed="rId4"/>
          <a:stretch>
            <a:fillRect/>
          </a:stretch>
        </p:blipFill>
        <p:spPr>
          <a:xfrm>
            <a:off x="92137" y="4903952"/>
            <a:ext cx="8990021" cy="708572"/>
          </a:xfrm>
          <a:prstGeom prst="rect">
            <a:avLst/>
          </a:prstGeom>
        </p:spPr>
      </p:pic>
    </p:spTree>
    <p:extLst>
      <p:ext uri="{BB962C8B-B14F-4D97-AF65-F5344CB8AC3E}">
        <p14:creationId xmlns:p14="http://schemas.microsoft.com/office/powerpoint/2010/main" val="446842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DBDEEA1-6782-B782-B012-5D22EC1EAA82}"/>
            </a:ext>
          </a:extLst>
        </p:cNvPr>
        <p:cNvGrpSpPr/>
        <p:nvPr/>
      </p:nvGrpSpPr>
      <p:grpSpPr>
        <a:xfrm>
          <a:off x="0" y="0"/>
          <a:ext cx="0" cy="0"/>
          <a:chOff x="0" y="0"/>
          <a:chExt cx="0" cy="0"/>
        </a:xfrm>
      </p:grpSpPr>
      <p:pic>
        <p:nvPicPr>
          <p:cNvPr id="5" name="Picture 4" descr="A screenshot of a computer code&#10;&#10;Description automatically generated">
            <a:extLst>
              <a:ext uri="{FF2B5EF4-FFF2-40B4-BE49-F238E27FC236}">
                <a16:creationId xmlns:a16="http://schemas.microsoft.com/office/drawing/2014/main" id="{13E4F240-83A2-990A-FA4C-1614F7EC7F7F}"/>
              </a:ext>
            </a:extLst>
          </p:cNvPr>
          <p:cNvPicPr>
            <a:picLocks noChangeAspect="1"/>
          </p:cNvPicPr>
          <p:nvPr/>
        </p:nvPicPr>
        <p:blipFill>
          <a:blip r:embed="rId3"/>
          <a:srcRect b="89843"/>
          <a:stretch/>
        </p:blipFill>
        <p:spPr>
          <a:xfrm>
            <a:off x="-1" y="0"/>
            <a:ext cx="9049407" cy="708572"/>
          </a:xfrm>
          <a:prstGeom prst="rect">
            <a:avLst/>
          </a:prstGeom>
        </p:spPr>
      </p:pic>
      <p:pic>
        <p:nvPicPr>
          <p:cNvPr id="3" name="Picture 2" descr="A diagram of a diagram&#10;&#10;Description automatically generated with medium confidence">
            <a:extLst>
              <a:ext uri="{FF2B5EF4-FFF2-40B4-BE49-F238E27FC236}">
                <a16:creationId xmlns:a16="http://schemas.microsoft.com/office/drawing/2014/main" id="{70BFE1F3-526B-8558-4AE8-2D71289812FE}"/>
              </a:ext>
            </a:extLst>
          </p:cNvPr>
          <p:cNvPicPr>
            <a:picLocks noChangeAspect="1"/>
          </p:cNvPicPr>
          <p:nvPr/>
        </p:nvPicPr>
        <p:blipFill>
          <a:blip r:embed="rId4"/>
          <a:srcRect t="644"/>
          <a:stretch/>
        </p:blipFill>
        <p:spPr>
          <a:xfrm>
            <a:off x="2393950" y="708572"/>
            <a:ext cx="7404100" cy="5476328"/>
          </a:xfrm>
          <a:prstGeom prst="rect">
            <a:avLst/>
          </a:prstGeom>
        </p:spPr>
      </p:pic>
    </p:spTree>
    <p:extLst>
      <p:ext uri="{BB962C8B-B14F-4D97-AF65-F5344CB8AC3E}">
        <p14:creationId xmlns:p14="http://schemas.microsoft.com/office/powerpoint/2010/main" val="1300502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D33A0E1-4F47-27B8-371F-EB955082A6CF}"/>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1CFFC99C-FA8D-FAD1-E7CF-B7E2822655F3}"/>
              </a:ext>
            </a:extLst>
          </p:cNvPr>
          <p:cNvPicPr>
            <a:picLocks noChangeAspect="1"/>
          </p:cNvPicPr>
          <p:nvPr/>
        </p:nvPicPr>
        <p:blipFill>
          <a:blip r:embed="rId3"/>
          <a:srcRect b="89843"/>
          <a:stretch/>
        </p:blipFill>
        <p:spPr>
          <a:xfrm>
            <a:off x="-1" y="0"/>
            <a:ext cx="9049407" cy="708572"/>
          </a:xfrm>
          <a:prstGeom prst="rect">
            <a:avLst/>
          </a:prstGeom>
        </p:spPr>
      </p:pic>
      <p:pic>
        <p:nvPicPr>
          <p:cNvPr id="4" name="Picture 3" descr="A diagram of a algorithm&#10;&#10;Description automatically generated with medium confidence">
            <a:extLst>
              <a:ext uri="{FF2B5EF4-FFF2-40B4-BE49-F238E27FC236}">
                <a16:creationId xmlns:a16="http://schemas.microsoft.com/office/drawing/2014/main" id="{67C541E4-B0B9-F7D5-96F7-431652CCC881}"/>
              </a:ext>
            </a:extLst>
          </p:cNvPr>
          <p:cNvPicPr>
            <a:picLocks noChangeAspect="1"/>
          </p:cNvPicPr>
          <p:nvPr/>
        </p:nvPicPr>
        <p:blipFill>
          <a:blip r:embed="rId4"/>
          <a:stretch>
            <a:fillRect/>
          </a:stretch>
        </p:blipFill>
        <p:spPr>
          <a:xfrm>
            <a:off x="524421" y="445814"/>
            <a:ext cx="10131915" cy="5545083"/>
          </a:xfrm>
          <a:prstGeom prst="rect">
            <a:avLst/>
          </a:prstGeom>
        </p:spPr>
      </p:pic>
    </p:spTree>
    <p:extLst>
      <p:ext uri="{BB962C8B-B14F-4D97-AF65-F5344CB8AC3E}">
        <p14:creationId xmlns:p14="http://schemas.microsoft.com/office/powerpoint/2010/main" val="230818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75670EE-F76C-9BE2-399B-9E11236D4FC7}"/>
            </a:ext>
          </a:extLst>
        </p:cNvPr>
        <p:cNvGrpSpPr/>
        <p:nvPr/>
      </p:nvGrpSpPr>
      <p:grpSpPr>
        <a:xfrm>
          <a:off x="0" y="0"/>
          <a:ext cx="0" cy="0"/>
          <a:chOff x="0" y="0"/>
          <a:chExt cx="0" cy="0"/>
        </a:xfrm>
      </p:grpSpPr>
      <p:pic>
        <p:nvPicPr>
          <p:cNvPr id="2" name="Picture 1" descr="A screenshot of a computer code&#10;&#10;Description automatically generated">
            <a:extLst>
              <a:ext uri="{FF2B5EF4-FFF2-40B4-BE49-F238E27FC236}">
                <a16:creationId xmlns:a16="http://schemas.microsoft.com/office/drawing/2014/main" id="{D58E1E07-401C-034E-43DC-CC754A72AAD1}"/>
              </a:ext>
            </a:extLst>
          </p:cNvPr>
          <p:cNvPicPr>
            <a:picLocks noChangeAspect="1"/>
          </p:cNvPicPr>
          <p:nvPr/>
        </p:nvPicPr>
        <p:blipFill>
          <a:blip r:embed="rId3"/>
          <a:srcRect b="89843"/>
          <a:stretch/>
        </p:blipFill>
        <p:spPr>
          <a:xfrm>
            <a:off x="-1" y="0"/>
            <a:ext cx="9049407" cy="708572"/>
          </a:xfrm>
          <a:prstGeom prst="rect">
            <a:avLst/>
          </a:prstGeom>
        </p:spPr>
      </p:pic>
      <p:pic>
        <p:nvPicPr>
          <p:cNvPr id="4" name="Picture 3" descr="A diagram of a algorithm&#10;&#10;Description automatically generated with medium confidence">
            <a:extLst>
              <a:ext uri="{FF2B5EF4-FFF2-40B4-BE49-F238E27FC236}">
                <a16:creationId xmlns:a16="http://schemas.microsoft.com/office/drawing/2014/main" id="{EAAD7538-6A65-4F6A-3174-47CBEDBE2598}"/>
              </a:ext>
            </a:extLst>
          </p:cNvPr>
          <p:cNvPicPr>
            <a:picLocks noChangeAspect="1"/>
          </p:cNvPicPr>
          <p:nvPr/>
        </p:nvPicPr>
        <p:blipFill>
          <a:blip r:embed="rId4"/>
          <a:stretch>
            <a:fillRect/>
          </a:stretch>
        </p:blipFill>
        <p:spPr>
          <a:xfrm>
            <a:off x="524421" y="445814"/>
            <a:ext cx="10131915" cy="5545083"/>
          </a:xfrm>
          <a:prstGeom prst="rect">
            <a:avLst/>
          </a:prstGeom>
        </p:spPr>
      </p:pic>
      <p:pic>
        <p:nvPicPr>
          <p:cNvPr id="5" name="Picture 4">
            <a:extLst>
              <a:ext uri="{FF2B5EF4-FFF2-40B4-BE49-F238E27FC236}">
                <a16:creationId xmlns:a16="http://schemas.microsoft.com/office/drawing/2014/main" id="{0E48E5B5-7844-6B21-D970-8A07CE0D0ABC}"/>
              </a:ext>
            </a:extLst>
          </p:cNvPr>
          <p:cNvPicPr>
            <a:picLocks noChangeAspect="1"/>
          </p:cNvPicPr>
          <p:nvPr/>
        </p:nvPicPr>
        <p:blipFill>
          <a:blip r:embed="rId5"/>
          <a:stretch>
            <a:fillRect/>
          </a:stretch>
        </p:blipFill>
        <p:spPr>
          <a:xfrm>
            <a:off x="0" y="5841124"/>
            <a:ext cx="11496348" cy="1016876"/>
          </a:xfrm>
          <a:prstGeom prst="rect">
            <a:avLst/>
          </a:prstGeom>
        </p:spPr>
      </p:pic>
    </p:spTree>
    <p:extLst>
      <p:ext uri="{BB962C8B-B14F-4D97-AF65-F5344CB8AC3E}">
        <p14:creationId xmlns:p14="http://schemas.microsoft.com/office/powerpoint/2010/main" val="3625640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9F87A67-658F-2375-14C9-5F29C38C6984}"/>
            </a:ext>
          </a:extLst>
        </p:cNvPr>
        <p:cNvGrpSpPr/>
        <p:nvPr/>
      </p:nvGrpSpPr>
      <p:grpSpPr>
        <a:xfrm>
          <a:off x="0" y="0"/>
          <a:ext cx="0" cy="0"/>
          <a:chOff x="0" y="0"/>
          <a:chExt cx="0" cy="0"/>
        </a:xfrm>
      </p:grpSpPr>
      <p:pic>
        <p:nvPicPr>
          <p:cNvPr id="6" name="Picture 5" descr="A white text with black text&#10;&#10;Description automatically generated">
            <a:extLst>
              <a:ext uri="{FF2B5EF4-FFF2-40B4-BE49-F238E27FC236}">
                <a16:creationId xmlns:a16="http://schemas.microsoft.com/office/drawing/2014/main" id="{F31BD090-2678-ACCE-76D8-3AA704505945}"/>
              </a:ext>
            </a:extLst>
          </p:cNvPr>
          <p:cNvPicPr>
            <a:picLocks noChangeAspect="1"/>
          </p:cNvPicPr>
          <p:nvPr/>
        </p:nvPicPr>
        <p:blipFill>
          <a:blip r:embed="rId3"/>
          <a:stretch>
            <a:fillRect/>
          </a:stretch>
        </p:blipFill>
        <p:spPr>
          <a:xfrm>
            <a:off x="-1" y="-1"/>
            <a:ext cx="9934315" cy="3331779"/>
          </a:xfrm>
          <a:prstGeom prst="rect">
            <a:avLst/>
          </a:prstGeom>
        </p:spPr>
      </p:pic>
      <p:pic>
        <p:nvPicPr>
          <p:cNvPr id="8" name="Picture 7" descr="A graph with a line and a curve&#10;&#10;Description automatically generated">
            <a:extLst>
              <a:ext uri="{FF2B5EF4-FFF2-40B4-BE49-F238E27FC236}">
                <a16:creationId xmlns:a16="http://schemas.microsoft.com/office/drawing/2014/main" id="{39796003-E9AB-A09F-B721-0E8F4C18B3C7}"/>
              </a:ext>
            </a:extLst>
          </p:cNvPr>
          <p:cNvPicPr>
            <a:picLocks noChangeAspect="1"/>
          </p:cNvPicPr>
          <p:nvPr/>
        </p:nvPicPr>
        <p:blipFill>
          <a:blip r:embed="rId4"/>
          <a:stretch>
            <a:fillRect/>
          </a:stretch>
        </p:blipFill>
        <p:spPr>
          <a:xfrm>
            <a:off x="3552496" y="3259662"/>
            <a:ext cx="4666594" cy="3598338"/>
          </a:xfrm>
          <a:prstGeom prst="rect">
            <a:avLst/>
          </a:prstGeom>
        </p:spPr>
      </p:pic>
    </p:spTree>
    <p:extLst>
      <p:ext uri="{BB962C8B-B14F-4D97-AF65-F5344CB8AC3E}">
        <p14:creationId xmlns:p14="http://schemas.microsoft.com/office/powerpoint/2010/main" val="894268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AEF794C-F2DE-0ADE-008A-EBE1BCFECB73}"/>
            </a:ext>
          </a:extLst>
        </p:cNvPr>
        <p:cNvGrpSpPr/>
        <p:nvPr/>
      </p:nvGrpSpPr>
      <p:grpSpPr>
        <a:xfrm>
          <a:off x="0" y="0"/>
          <a:ext cx="0" cy="0"/>
          <a:chOff x="0" y="0"/>
          <a:chExt cx="0" cy="0"/>
        </a:xfrm>
      </p:grpSpPr>
      <p:pic>
        <p:nvPicPr>
          <p:cNvPr id="6" name="Picture 5" descr="A white text with black text&#10;&#10;Description automatically generated">
            <a:extLst>
              <a:ext uri="{FF2B5EF4-FFF2-40B4-BE49-F238E27FC236}">
                <a16:creationId xmlns:a16="http://schemas.microsoft.com/office/drawing/2014/main" id="{BACB1BB4-E53D-0FE0-9191-D7EDFCE5C2DF}"/>
              </a:ext>
            </a:extLst>
          </p:cNvPr>
          <p:cNvPicPr>
            <a:picLocks noChangeAspect="1"/>
          </p:cNvPicPr>
          <p:nvPr/>
        </p:nvPicPr>
        <p:blipFill>
          <a:blip r:embed="rId3"/>
          <a:srcRect b="80126"/>
          <a:stretch/>
        </p:blipFill>
        <p:spPr>
          <a:xfrm>
            <a:off x="-1" y="-1"/>
            <a:ext cx="9934315" cy="662153"/>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9B8FAC-5F90-A499-2A19-038F70E5579C}"/>
              </a:ext>
            </a:extLst>
          </p:cNvPr>
          <p:cNvPicPr>
            <a:picLocks noChangeAspect="1"/>
          </p:cNvPicPr>
          <p:nvPr/>
        </p:nvPicPr>
        <p:blipFill>
          <a:blip r:embed="rId4"/>
          <a:stretch>
            <a:fillRect/>
          </a:stretch>
        </p:blipFill>
        <p:spPr>
          <a:xfrm>
            <a:off x="0" y="662152"/>
            <a:ext cx="9934314" cy="2672745"/>
          </a:xfrm>
          <a:prstGeom prst="rect">
            <a:avLst/>
          </a:prstGeom>
        </p:spPr>
      </p:pic>
      <p:pic>
        <p:nvPicPr>
          <p:cNvPr id="5" name="Picture 4" descr="A graph with blue and orange lines&#10;&#10;Description automatically generated">
            <a:extLst>
              <a:ext uri="{FF2B5EF4-FFF2-40B4-BE49-F238E27FC236}">
                <a16:creationId xmlns:a16="http://schemas.microsoft.com/office/drawing/2014/main" id="{EE49BF8C-D03B-2EBE-07FC-343A557A0C64}"/>
              </a:ext>
            </a:extLst>
          </p:cNvPr>
          <p:cNvPicPr>
            <a:picLocks noChangeAspect="1"/>
          </p:cNvPicPr>
          <p:nvPr/>
        </p:nvPicPr>
        <p:blipFill>
          <a:blip r:embed="rId5"/>
          <a:stretch>
            <a:fillRect/>
          </a:stretch>
        </p:blipFill>
        <p:spPr>
          <a:xfrm>
            <a:off x="3460750" y="2933700"/>
            <a:ext cx="5270500" cy="3924300"/>
          </a:xfrm>
          <a:prstGeom prst="rect">
            <a:avLst/>
          </a:prstGeom>
        </p:spPr>
      </p:pic>
    </p:spTree>
    <p:extLst>
      <p:ext uri="{BB962C8B-B14F-4D97-AF65-F5344CB8AC3E}">
        <p14:creationId xmlns:p14="http://schemas.microsoft.com/office/powerpoint/2010/main" val="219262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FC135E2-2B40-889B-0D6F-D8EABA5346B5}"/>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589B688-C600-B408-2325-B12AE2632E88}"/>
              </a:ext>
            </a:extLst>
          </p:cNvPr>
          <p:cNvPicPr>
            <a:picLocks noChangeAspect="1"/>
          </p:cNvPicPr>
          <p:nvPr/>
        </p:nvPicPr>
        <p:blipFill>
          <a:blip r:embed="rId3"/>
          <a:stretch>
            <a:fillRect/>
          </a:stretch>
        </p:blipFill>
        <p:spPr>
          <a:xfrm>
            <a:off x="0" y="-1"/>
            <a:ext cx="10221344" cy="4225159"/>
          </a:xfrm>
          <a:prstGeom prst="rect">
            <a:avLst/>
          </a:prstGeom>
        </p:spPr>
      </p:pic>
      <p:pic>
        <p:nvPicPr>
          <p:cNvPr id="5" name="Picture 4" descr="A computer code with black text&#10;&#10;Description automatically generated">
            <a:extLst>
              <a:ext uri="{FF2B5EF4-FFF2-40B4-BE49-F238E27FC236}">
                <a16:creationId xmlns:a16="http://schemas.microsoft.com/office/drawing/2014/main" id="{A8528C48-E8BC-5724-B7B7-2D8ADBC735F1}"/>
              </a:ext>
            </a:extLst>
          </p:cNvPr>
          <p:cNvPicPr>
            <a:picLocks noChangeAspect="1"/>
          </p:cNvPicPr>
          <p:nvPr/>
        </p:nvPicPr>
        <p:blipFill>
          <a:blip r:embed="rId4"/>
          <a:stretch>
            <a:fillRect/>
          </a:stretch>
        </p:blipFill>
        <p:spPr>
          <a:xfrm>
            <a:off x="4342962" y="4114142"/>
            <a:ext cx="3349502" cy="2591457"/>
          </a:xfrm>
          <a:prstGeom prst="rect">
            <a:avLst/>
          </a:prstGeom>
        </p:spPr>
      </p:pic>
    </p:spTree>
    <p:extLst>
      <p:ext uri="{BB962C8B-B14F-4D97-AF65-F5344CB8AC3E}">
        <p14:creationId xmlns:p14="http://schemas.microsoft.com/office/powerpoint/2010/main" val="3255350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DEE63EC-E2B0-114F-4256-B3F8DED94EB5}"/>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8781F34-3AD2-6ABB-1418-BBC4B848D2E2}"/>
              </a:ext>
            </a:extLst>
          </p:cNvPr>
          <p:cNvPicPr>
            <a:picLocks noChangeAspect="1"/>
          </p:cNvPicPr>
          <p:nvPr/>
        </p:nvPicPr>
        <p:blipFill>
          <a:blip r:embed="rId3"/>
          <a:srcRect b="85323"/>
          <a:stretch/>
        </p:blipFill>
        <p:spPr>
          <a:xfrm>
            <a:off x="0" y="-1"/>
            <a:ext cx="10221344" cy="62011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6581706-B454-26C7-D766-A81FEA8DCC36}"/>
              </a:ext>
            </a:extLst>
          </p:cNvPr>
          <p:cNvPicPr>
            <a:picLocks noChangeAspect="1"/>
          </p:cNvPicPr>
          <p:nvPr/>
        </p:nvPicPr>
        <p:blipFill>
          <a:blip r:embed="rId4"/>
          <a:srcRect b="21587"/>
          <a:stretch/>
        </p:blipFill>
        <p:spPr>
          <a:xfrm>
            <a:off x="88242" y="620110"/>
            <a:ext cx="10865749" cy="2680138"/>
          </a:xfrm>
          <a:prstGeom prst="rect">
            <a:avLst/>
          </a:prstGeom>
        </p:spPr>
      </p:pic>
      <p:pic>
        <p:nvPicPr>
          <p:cNvPr id="8" name="Picture 7" descr="A screen shot of a computer code&#10;&#10;Description automatically generated">
            <a:extLst>
              <a:ext uri="{FF2B5EF4-FFF2-40B4-BE49-F238E27FC236}">
                <a16:creationId xmlns:a16="http://schemas.microsoft.com/office/drawing/2014/main" id="{517E4897-8B5E-F488-7EBF-38A524240E3D}"/>
              </a:ext>
            </a:extLst>
          </p:cNvPr>
          <p:cNvPicPr>
            <a:picLocks noChangeAspect="1"/>
          </p:cNvPicPr>
          <p:nvPr/>
        </p:nvPicPr>
        <p:blipFill>
          <a:blip r:embed="rId5"/>
          <a:stretch>
            <a:fillRect/>
          </a:stretch>
        </p:blipFill>
        <p:spPr>
          <a:xfrm>
            <a:off x="4212896" y="3557753"/>
            <a:ext cx="3766207" cy="3170814"/>
          </a:xfrm>
          <a:prstGeom prst="rect">
            <a:avLst/>
          </a:prstGeom>
        </p:spPr>
      </p:pic>
    </p:spTree>
    <p:extLst>
      <p:ext uri="{BB962C8B-B14F-4D97-AF65-F5344CB8AC3E}">
        <p14:creationId xmlns:p14="http://schemas.microsoft.com/office/powerpoint/2010/main" val="2883154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5EB9D14-5254-C9E3-FD3B-98D109478738}"/>
            </a:ext>
          </a:extLst>
        </p:cNvPr>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28279A0-FE02-480B-E94B-9EFB46D122D3}"/>
              </a:ext>
            </a:extLst>
          </p:cNvPr>
          <p:cNvPicPr>
            <a:picLocks noChangeAspect="1"/>
          </p:cNvPicPr>
          <p:nvPr/>
        </p:nvPicPr>
        <p:blipFill>
          <a:blip r:embed="rId3"/>
          <a:srcRect b="85323"/>
          <a:stretch/>
        </p:blipFill>
        <p:spPr>
          <a:xfrm>
            <a:off x="0" y="-1"/>
            <a:ext cx="10221344" cy="620111"/>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82A8A3BA-DFF5-4E19-A741-BAB63949B194}"/>
              </a:ext>
            </a:extLst>
          </p:cNvPr>
          <p:cNvPicPr>
            <a:picLocks noChangeAspect="1"/>
          </p:cNvPicPr>
          <p:nvPr/>
        </p:nvPicPr>
        <p:blipFill>
          <a:blip r:embed="rId4"/>
          <a:stretch>
            <a:fillRect/>
          </a:stretch>
        </p:blipFill>
        <p:spPr>
          <a:xfrm>
            <a:off x="8632497" y="3686941"/>
            <a:ext cx="3454400" cy="29083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C49F3BA-D831-55BC-5501-CA0C623AEAF1}"/>
              </a:ext>
            </a:extLst>
          </p:cNvPr>
          <p:cNvPicPr>
            <a:picLocks noChangeAspect="1"/>
          </p:cNvPicPr>
          <p:nvPr/>
        </p:nvPicPr>
        <p:blipFill>
          <a:blip r:embed="rId5"/>
          <a:stretch>
            <a:fillRect/>
          </a:stretch>
        </p:blipFill>
        <p:spPr>
          <a:xfrm>
            <a:off x="75543" y="620110"/>
            <a:ext cx="10976492" cy="2908300"/>
          </a:xfrm>
          <a:prstGeom prst="rect">
            <a:avLst/>
          </a:prstGeom>
        </p:spPr>
      </p:pic>
    </p:spTree>
    <p:extLst>
      <p:ext uri="{BB962C8B-B14F-4D97-AF65-F5344CB8AC3E}">
        <p14:creationId xmlns:p14="http://schemas.microsoft.com/office/powerpoint/2010/main" val="4262097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5F30BFA-E168-2C7B-F699-01675C426BA2}"/>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2CD4D2-3DD5-E6CE-C523-50ECC0025B23}"/>
              </a:ext>
            </a:extLst>
          </p:cNvPr>
          <p:cNvPicPr>
            <a:picLocks noChangeAspect="1"/>
          </p:cNvPicPr>
          <p:nvPr/>
        </p:nvPicPr>
        <p:blipFill>
          <a:blip r:embed="rId3"/>
          <a:stretch>
            <a:fillRect/>
          </a:stretch>
        </p:blipFill>
        <p:spPr>
          <a:xfrm>
            <a:off x="-1" y="-1"/>
            <a:ext cx="10422627" cy="2354317"/>
          </a:xfrm>
          <a:prstGeom prst="rect">
            <a:avLst/>
          </a:prstGeom>
        </p:spPr>
      </p:pic>
      <p:pic>
        <p:nvPicPr>
          <p:cNvPr id="8" name="Picture 7" descr="A diagram of a diagram&#10;&#10;Description automatically generated with medium confidence">
            <a:extLst>
              <a:ext uri="{FF2B5EF4-FFF2-40B4-BE49-F238E27FC236}">
                <a16:creationId xmlns:a16="http://schemas.microsoft.com/office/drawing/2014/main" id="{B623D793-F792-7F6F-98D7-03B0D1EC0606}"/>
              </a:ext>
            </a:extLst>
          </p:cNvPr>
          <p:cNvPicPr>
            <a:picLocks noChangeAspect="1"/>
          </p:cNvPicPr>
          <p:nvPr/>
        </p:nvPicPr>
        <p:blipFill>
          <a:blip r:embed="rId4"/>
          <a:stretch>
            <a:fillRect/>
          </a:stretch>
        </p:blipFill>
        <p:spPr>
          <a:xfrm>
            <a:off x="3090589" y="2301055"/>
            <a:ext cx="6010822" cy="4405260"/>
          </a:xfrm>
          <a:prstGeom prst="rect">
            <a:avLst/>
          </a:prstGeom>
        </p:spPr>
      </p:pic>
    </p:spTree>
    <p:extLst>
      <p:ext uri="{BB962C8B-B14F-4D97-AF65-F5344CB8AC3E}">
        <p14:creationId xmlns:p14="http://schemas.microsoft.com/office/powerpoint/2010/main" val="16681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4BC57D1-0E29-BE46-EEC9-941F6056F909}"/>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4D392442-4A48-28B6-D81B-9792A1F39368}"/>
              </a:ext>
            </a:extLst>
          </p:cNvPr>
          <p:cNvPicPr>
            <a:picLocks noChangeAspect="1"/>
          </p:cNvPicPr>
          <p:nvPr/>
        </p:nvPicPr>
        <p:blipFill>
          <a:blip r:embed="rId3"/>
          <a:srcRect b="90192"/>
          <a:stretch/>
        </p:blipFill>
        <p:spPr>
          <a:xfrm>
            <a:off x="0" y="0"/>
            <a:ext cx="10118973" cy="672662"/>
          </a:xfrm>
          <a:prstGeom prst="rect">
            <a:avLst/>
          </a:prstGeom>
        </p:spPr>
      </p:pic>
      <p:sp>
        <p:nvSpPr>
          <p:cNvPr id="5" name="Rectangle 4">
            <a:extLst>
              <a:ext uri="{FF2B5EF4-FFF2-40B4-BE49-F238E27FC236}">
                <a16:creationId xmlns:a16="http://schemas.microsoft.com/office/drawing/2014/main" id="{B032CF65-3840-19AE-AE22-00F5E57B5E7C}"/>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DBCA9A-2FE8-31F7-D02B-9BDA3675AEA4}"/>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7251DCC-64D3-9186-5767-B91E10C1CBBA}"/>
              </a:ext>
            </a:extLst>
          </p:cNvPr>
          <p:cNvPicPr>
            <a:picLocks noChangeAspect="1"/>
          </p:cNvPicPr>
          <p:nvPr/>
        </p:nvPicPr>
        <p:blipFill>
          <a:blip r:embed="rId4"/>
          <a:stretch>
            <a:fillRect/>
          </a:stretch>
        </p:blipFill>
        <p:spPr>
          <a:xfrm>
            <a:off x="-1" y="579602"/>
            <a:ext cx="9896091" cy="6147018"/>
          </a:xfrm>
          <a:prstGeom prst="rect">
            <a:avLst/>
          </a:prstGeom>
        </p:spPr>
      </p:pic>
      <p:pic>
        <p:nvPicPr>
          <p:cNvPr id="7" name="Picture 6" descr="A penguin with a bill&#10;&#10;Description automatically generated with medium confidence">
            <a:extLst>
              <a:ext uri="{FF2B5EF4-FFF2-40B4-BE49-F238E27FC236}">
                <a16:creationId xmlns:a16="http://schemas.microsoft.com/office/drawing/2014/main" id="{AC0CAFF6-DBEE-AA9F-5DAE-80B421CFFAA4}"/>
              </a:ext>
            </a:extLst>
          </p:cNvPr>
          <p:cNvPicPr>
            <a:picLocks noChangeAspect="1"/>
          </p:cNvPicPr>
          <p:nvPr/>
        </p:nvPicPr>
        <p:blipFill>
          <a:blip r:embed="rId5"/>
          <a:stretch>
            <a:fillRect/>
          </a:stretch>
        </p:blipFill>
        <p:spPr>
          <a:xfrm>
            <a:off x="6884276" y="0"/>
            <a:ext cx="5226568" cy="3400976"/>
          </a:xfrm>
          <a:prstGeom prst="rect">
            <a:avLst/>
          </a:prstGeom>
        </p:spPr>
      </p:pic>
      <p:sp>
        <p:nvSpPr>
          <p:cNvPr id="8" name="Rectangle 7">
            <a:extLst>
              <a:ext uri="{FF2B5EF4-FFF2-40B4-BE49-F238E27FC236}">
                <a16:creationId xmlns:a16="http://schemas.microsoft.com/office/drawing/2014/main" id="{95FCD27D-10BE-CFB0-4108-164C53214013}"/>
              </a:ext>
            </a:extLst>
          </p:cNvPr>
          <p:cNvSpPr/>
          <p:nvPr/>
        </p:nvSpPr>
        <p:spPr>
          <a:xfrm>
            <a:off x="9497560" y="2443653"/>
            <a:ext cx="2613284" cy="86710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884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BB8D89A-7313-BC09-E310-E8E54544C5B6}"/>
            </a:ext>
          </a:extLst>
        </p:cNvPr>
        <p:cNvGrpSpPr/>
        <p:nvPr/>
      </p:nvGrpSpPr>
      <p:grpSpPr>
        <a:xfrm>
          <a:off x="0" y="0"/>
          <a:ext cx="0" cy="0"/>
          <a:chOff x="0" y="0"/>
          <a:chExt cx="0" cy="0"/>
        </a:xfrm>
      </p:grpSpPr>
      <p:pic>
        <p:nvPicPr>
          <p:cNvPr id="3" name="Picture 2" descr="A diagram of a graph&#10;&#10;Description automatically generated">
            <a:extLst>
              <a:ext uri="{FF2B5EF4-FFF2-40B4-BE49-F238E27FC236}">
                <a16:creationId xmlns:a16="http://schemas.microsoft.com/office/drawing/2014/main" id="{3E4BAC7C-8CB7-0E9E-BF04-8A67AC6E7B83}"/>
              </a:ext>
            </a:extLst>
          </p:cNvPr>
          <p:cNvPicPr>
            <a:picLocks noChangeAspect="1"/>
          </p:cNvPicPr>
          <p:nvPr/>
        </p:nvPicPr>
        <p:blipFill>
          <a:blip r:embed="rId3"/>
          <a:stretch>
            <a:fillRect/>
          </a:stretch>
        </p:blipFill>
        <p:spPr>
          <a:xfrm>
            <a:off x="3090589" y="2301055"/>
            <a:ext cx="6010822" cy="440526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D31D1C1-E84A-CC55-F6A5-96B63BE46E77}"/>
              </a:ext>
            </a:extLst>
          </p:cNvPr>
          <p:cNvPicPr>
            <a:picLocks noChangeAspect="1"/>
          </p:cNvPicPr>
          <p:nvPr/>
        </p:nvPicPr>
        <p:blipFill>
          <a:blip r:embed="rId4"/>
          <a:stretch>
            <a:fillRect/>
          </a:stretch>
        </p:blipFill>
        <p:spPr>
          <a:xfrm>
            <a:off x="-1" y="-1"/>
            <a:ext cx="10422627" cy="2354317"/>
          </a:xfrm>
          <a:prstGeom prst="rect">
            <a:avLst/>
          </a:prstGeom>
        </p:spPr>
      </p:pic>
      <p:sp>
        <p:nvSpPr>
          <p:cNvPr id="4" name="TextBox 3">
            <a:extLst>
              <a:ext uri="{FF2B5EF4-FFF2-40B4-BE49-F238E27FC236}">
                <a16:creationId xmlns:a16="http://schemas.microsoft.com/office/drawing/2014/main" id="{4A53807D-72E7-8DFC-25F2-71859ACF106F}"/>
              </a:ext>
            </a:extLst>
          </p:cNvPr>
          <p:cNvSpPr txBox="1"/>
          <p:nvPr/>
        </p:nvSpPr>
        <p:spPr>
          <a:xfrm>
            <a:off x="746508" y="4160983"/>
            <a:ext cx="1597573" cy="369332"/>
          </a:xfrm>
          <a:prstGeom prst="rect">
            <a:avLst/>
          </a:prstGeom>
          <a:noFill/>
        </p:spPr>
        <p:txBody>
          <a:bodyPr wrap="square" rtlCol="0">
            <a:spAutoFit/>
          </a:bodyPr>
          <a:lstStyle/>
          <a:p>
            <a:r>
              <a:rPr lang="en-US" dirty="0"/>
              <a:t>Max depth = 2</a:t>
            </a:r>
          </a:p>
        </p:txBody>
      </p:sp>
    </p:spTree>
    <p:extLst>
      <p:ext uri="{BB962C8B-B14F-4D97-AF65-F5344CB8AC3E}">
        <p14:creationId xmlns:p14="http://schemas.microsoft.com/office/powerpoint/2010/main" val="28306340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0CF53650-E30A-3010-D61A-4C67F814C9F6}"/>
            </a:ext>
          </a:extLst>
        </p:cNvPr>
        <p:cNvGrpSpPr/>
        <p:nvPr/>
      </p:nvGrpSpPr>
      <p:grpSpPr>
        <a:xfrm>
          <a:off x="0" y="0"/>
          <a:ext cx="0" cy="0"/>
          <a:chOff x="0" y="0"/>
          <a:chExt cx="0" cy="0"/>
        </a:xfrm>
      </p:grpSpPr>
      <p:pic>
        <p:nvPicPr>
          <p:cNvPr id="4" name="Picture 3" descr="A graph of a diagram&#10;&#10;Description automatically generated with medium confidence">
            <a:extLst>
              <a:ext uri="{FF2B5EF4-FFF2-40B4-BE49-F238E27FC236}">
                <a16:creationId xmlns:a16="http://schemas.microsoft.com/office/drawing/2014/main" id="{4B907AC5-2B3C-4A06-F4C3-2D87D225FB43}"/>
              </a:ext>
            </a:extLst>
          </p:cNvPr>
          <p:cNvPicPr>
            <a:picLocks noChangeAspect="1"/>
          </p:cNvPicPr>
          <p:nvPr/>
        </p:nvPicPr>
        <p:blipFill>
          <a:blip r:embed="rId3"/>
          <a:stretch>
            <a:fillRect/>
          </a:stretch>
        </p:blipFill>
        <p:spPr>
          <a:xfrm>
            <a:off x="3091759" y="2301054"/>
            <a:ext cx="6010820" cy="440525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61A3E2D-0991-E049-1FF8-B1291C1005C6}"/>
              </a:ext>
            </a:extLst>
          </p:cNvPr>
          <p:cNvPicPr>
            <a:picLocks noChangeAspect="1"/>
          </p:cNvPicPr>
          <p:nvPr/>
        </p:nvPicPr>
        <p:blipFill>
          <a:blip r:embed="rId4"/>
          <a:stretch>
            <a:fillRect/>
          </a:stretch>
        </p:blipFill>
        <p:spPr>
          <a:xfrm>
            <a:off x="-1" y="-1"/>
            <a:ext cx="10422627" cy="2354317"/>
          </a:xfrm>
          <a:prstGeom prst="rect">
            <a:avLst/>
          </a:prstGeom>
        </p:spPr>
      </p:pic>
      <p:sp>
        <p:nvSpPr>
          <p:cNvPr id="6" name="TextBox 5">
            <a:extLst>
              <a:ext uri="{FF2B5EF4-FFF2-40B4-BE49-F238E27FC236}">
                <a16:creationId xmlns:a16="http://schemas.microsoft.com/office/drawing/2014/main" id="{BF505787-8C14-71A2-4F2D-338886BE9D3A}"/>
              </a:ext>
            </a:extLst>
          </p:cNvPr>
          <p:cNvSpPr txBox="1"/>
          <p:nvPr/>
        </p:nvSpPr>
        <p:spPr>
          <a:xfrm>
            <a:off x="746508" y="4160983"/>
            <a:ext cx="2007202" cy="369332"/>
          </a:xfrm>
          <a:prstGeom prst="rect">
            <a:avLst/>
          </a:prstGeom>
          <a:noFill/>
        </p:spPr>
        <p:txBody>
          <a:bodyPr wrap="square" rtlCol="0">
            <a:spAutoFit/>
          </a:bodyPr>
          <a:lstStyle/>
          <a:p>
            <a:r>
              <a:rPr lang="en-US" dirty="0"/>
              <a:t>Max depth = None</a:t>
            </a:r>
          </a:p>
        </p:txBody>
      </p:sp>
    </p:spTree>
    <p:extLst>
      <p:ext uri="{BB962C8B-B14F-4D97-AF65-F5344CB8AC3E}">
        <p14:creationId xmlns:p14="http://schemas.microsoft.com/office/powerpoint/2010/main" val="867795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CA1584A-ADE0-BFE3-821D-6535FCE8332D}"/>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F956B1C-3AEE-2A29-3A98-8B5E7E98F78E}"/>
              </a:ext>
            </a:extLst>
          </p:cNvPr>
          <p:cNvPicPr>
            <a:picLocks noChangeAspect="1"/>
          </p:cNvPicPr>
          <p:nvPr/>
        </p:nvPicPr>
        <p:blipFill>
          <a:blip r:embed="rId3"/>
          <a:srcRect b="69643"/>
          <a:stretch/>
        </p:blipFill>
        <p:spPr>
          <a:xfrm>
            <a:off x="-1" y="0"/>
            <a:ext cx="10422627" cy="714704"/>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37978737-6E74-C96C-3E5D-9F2DCE747D2F}"/>
              </a:ext>
            </a:extLst>
          </p:cNvPr>
          <p:cNvPicPr>
            <a:picLocks noChangeAspect="1"/>
          </p:cNvPicPr>
          <p:nvPr/>
        </p:nvPicPr>
        <p:blipFill>
          <a:blip r:embed="rId4"/>
          <a:stretch>
            <a:fillRect/>
          </a:stretch>
        </p:blipFill>
        <p:spPr>
          <a:xfrm>
            <a:off x="111672" y="714703"/>
            <a:ext cx="9704989" cy="5044197"/>
          </a:xfrm>
          <a:prstGeom prst="rect">
            <a:avLst/>
          </a:prstGeom>
        </p:spPr>
      </p:pic>
    </p:spTree>
    <p:extLst>
      <p:ext uri="{BB962C8B-B14F-4D97-AF65-F5344CB8AC3E}">
        <p14:creationId xmlns:p14="http://schemas.microsoft.com/office/powerpoint/2010/main" val="3738230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E97FB06-A99D-C43B-CCA8-9012AB23C209}"/>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1DA0FF5-DF3E-0146-8F88-5E194F181669}"/>
              </a:ext>
            </a:extLst>
          </p:cNvPr>
          <p:cNvPicPr>
            <a:picLocks noChangeAspect="1"/>
          </p:cNvPicPr>
          <p:nvPr/>
        </p:nvPicPr>
        <p:blipFill>
          <a:blip r:embed="rId3"/>
          <a:srcRect b="69643"/>
          <a:stretch/>
        </p:blipFill>
        <p:spPr>
          <a:xfrm>
            <a:off x="-1" y="0"/>
            <a:ext cx="10422627" cy="714704"/>
          </a:xfrm>
          <a:prstGeom prst="rect">
            <a:avLst/>
          </a:prstGeom>
        </p:spPr>
      </p:pic>
      <p:pic>
        <p:nvPicPr>
          <p:cNvPr id="4" name="Picture 3" descr="A graph with a line and a blue line&#10;&#10;Description automatically generated">
            <a:extLst>
              <a:ext uri="{FF2B5EF4-FFF2-40B4-BE49-F238E27FC236}">
                <a16:creationId xmlns:a16="http://schemas.microsoft.com/office/drawing/2014/main" id="{816F8A6D-1CA3-90CE-1CA1-D30EEEF4817E}"/>
              </a:ext>
            </a:extLst>
          </p:cNvPr>
          <p:cNvPicPr>
            <a:picLocks noChangeAspect="1"/>
          </p:cNvPicPr>
          <p:nvPr/>
        </p:nvPicPr>
        <p:blipFill>
          <a:blip r:embed="rId4"/>
          <a:stretch>
            <a:fillRect/>
          </a:stretch>
        </p:blipFill>
        <p:spPr>
          <a:xfrm>
            <a:off x="2702089" y="1495902"/>
            <a:ext cx="6787822" cy="4703373"/>
          </a:xfrm>
          <a:prstGeom prst="rect">
            <a:avLst/>
          </a:prstGeom>
        </p:spPr>
      </p:pic>
    </p:spTree>
    <p:extLst>
      <p:ext uri="{BB962C8B-B14F-4D97-AF65-F5344CB8AC3E}">
        <p14:creationId xmlns:p14="http://schemas.microsoft.com/office/powerpoint/2010/main" val="2279316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FFAF069-2D37-2E2F-0F77-64F4A07697DA}"/>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4EEB25A2-E1A6-592D-86DF-1B5B552EF004}"/>
              </a:ext>
            </a:extLst>
          </p:cNvPr>
          <p:cNvPicPr>
            <a:picLocks noChangeAspect="1"/>
          </p:cNvPicPr>
          <p:nvPr/>
        </p:nvPicPr>
        <p:blipFill>
          <a:blip r:embed="rId3"/>
          <a:srcRect b="69643"/>
          <a:stretch/>
        </p:blipFill>
        <p:spPr>
          <a:xfrm>
            <a:off x="-1" y="0"/>
            <a:ext cx="10422627" cy="714704"/>
          </a:xfrm>
          <a:prstGeom prst="rect">
            <a:avLst/>
          </a:prstGeom>
        </p:spPr>
      </p:pic>
      <p:pic>
        <p:nvPicPr>
          <p:cNvPr id="3" name="Picture 2" descr="A graph showing a line of blue dots&#10;&#10;Description automatically generated with medium confidence">
            <a:extLst>
              <a:ext uri="{FF2B5EF4-FFF2-40B4-BE49-F238E27FC236}">
                <a16:creationId xmlns:a16="http://schemas.microsoft.com/office/drawing/2014/main" id="{76ABD8FB-0285-9D71-E6F5-30E6D079B966}"/>
              </a:ext>
            </a:extLst>
          </p:cNvPr>
          <p:cNvPicPr>
            <a:picLocks noChangeAspect="1"/>
          </p:cNvPicPr>
          <p:nvPr/>
        </p:nvPicPr>
        <p:blipFill>
          <a:blip r:embed="rId4"/>
          <a:stretch>
            <a:fillRect/>
          </a:stretch>
        </p:blipFill>
        <p:spPr>
          <a:xfrm>
            <a:off x="2209800" y="1053881"/>
            <a:ext cx="7772400" cy="5226480"/>
          </a:xfrm>
          <a:prstGeom prst="rect">
            <a:avLst/>
          </a:prstGeom>
        </p:spPr>
      </p:pic>
      <p:sp>
        <p:nvSpPr>
          <p:cNvPr id="6" name="TextBox 5">
            <a:extLst>
              <a:ext uri="{FF2B5EF4-FFF2-40B4-BE49-F238E27FC236}">
                <a16:creationId xmlns:a16="http://schemas.microsoft.com/office/drawing/2014/main" id="{1F6FB162-4A8E-6E46-3176-5C8CD31FF823}"/>
              </a:ext>
            </a:extLst>
          </p:cNvPr>
          <p:cNvSpPr txBox="1"/>
          <p:nvPr/>
        </p:nvSpPr>
        <p:spPr>
          <a:xfrm>
            <a:off x="305073" y="3297789"/>
            <a:ext cx="2007202" cy="369332"/>
          </a:xfrm>
          <a:prstGeom prst="rect">
            <a:avLst/>
          </a:prstGeom>
          <a:noFill/>
        </p:spPr>
        <p:txBody>
          <a:bodyPr wrap="square" rtlCol="0">
            <a:spAutoFit/>
          </a:bodyPr>
          <a:lstStyle/>
          <a:p>
            <a:r>
              <a:rPr lang="en-US" dirty="0"/>
              <a:t>Max depth = 3</a:t>
            </a:r>
          </a:p>
        </p:txBody>
      </p:sp>
    </p:spTree>
    <p:extLst>
      <p:ext uri="{BB962C8B-B14F-4D97-AF65-F5344CB8AC3E}">
        <p14:creationId xmlns:p14="http://schemas.microsoft.com/office/powerpoint/2010/main" val="3024039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B338908-581D-3FE9-6D27-B744016D65F5}"/>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390DB25-2B6F-829C-419B-245D4198D7D0}"/>
              </a:ext>
            </a:extLst>
          </p:cNvPr>
          <p:cNvPicPr>
            <a:picLocks noChangeAspect="1"/>
          </p:cNvPicPr>
          <p:nvPr/>
        </p:nvPicPr>
        <p:blipFill>
          <a:blip r:embed="rId3"/>
          <a:srcRect b="69643"/>
          <a:stretch/>
        </p:blipFill>
        <p:spPr>
          <a:xfrm>
            <a:off x="-1" y="0"/>
            <a:ext cx="10422627" cy="714704"/>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D73D8130-6B63-4725-971C-7CA1D0FE3DC6}"/>
              </a:ext>
            </a:extLst>
          </p:cNvPr>
          <p:cNvPicPr>
            <a:picLocks noChangeAspect="1"/>
          </p:cNvPicPr>
          <p:nvPr/>
        </p:nvPicPr>
        <p:blipFill>
          <a:blip r:embed="rId4"/>
          <a:stretch>
            <a:fillRect/>
          </a:stretch>
        </p:blipFill>
        <p:spPr>
          <a:xfrm>
            <a:off x="153714" y="1001330"/>
            <a:ext cx="10268912" cy="3587780"/>
          </a:xfrm>
          <a:prstGeom prst="rect">
            <a:avLst/>
          </a:prstGeom>
        </p:spPr>
      </p:pic>
    </p:spTree>
    <p:extLst>
      <p:ext uri="{BB962C8B-B14F-4D97-AF65-F5344CB8AC3E}">
        <p14:creationId xmlns:p14="http://schemas.microsoft.com/office/powerpoint/2010/main" val="4004612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4E0A82C-483E-37FE-D8C5-C190EA6CDB28}"/>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BC6A95-355E-5063-204E-4643F2A2F563}"/>
              </a:ext>
            </a:extLst>
          </p:cNvPr>
          <p:cNvPicPr>
            <a:picLocks noChangeAspect="1"/>
          </p:cNvPicPr>
          <p:nvPr/>
        </p:nvPicPr>
        <p:blipFill>
          <a:blip r:embed="rId3"/>
          <a:srcRect b="74862"/>
          <a:stretch/>
        </p:blipFill>
        <p:spPr>
          <a:xfrm>
            <a:off x="-1" y="-1"/>
            <a:ext cx="11037477" cy="215462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F4BB8634-9FE5-01C4-2D96-9146C2D5C9B9}"/>
              </a:ext>
            </a:extLst>
          </p:cNvPr>
          <p:cNvPicPr>
            <a:picLocks noChangeAspect="1"/>
          </p:cNvPicPr>
          <p:nvPr/>
        </p:nvPicPr>
        <p:blipFill>
          <a:blip r:embed="rId3"/>
          <a:srcRect t="64465"/>
          <a:stretch/>
        </p:blipFill>
        <p:spPr>
          <a:xfrm>
            <a:off x="1707931" y="2490953"/>
            <a:ext cx="8776138" cy="2421726"/>
          </a:xfrm>
          <a:prstGeom prst="rect">
            <a:avLst/>
          </a:prstGeom>
        </p:spPr>
      </p:pic>
    </p:spTree>
    <p:extLst>
      <p:ext uri="{BB962C8B-B14F-4D97-AF65-F5344CB8AC3E}">
        <p14:creationId xmlns:p14="http://schemas.microsoft.com/office/powerpoint/2010/main" val="1996928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84DDB10-A67E-BEA5-6899-FDCB37B28247}"/>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75861FC-4BC2-BB2E-D540-3F88BD6972B6}"/>
              </a:ext>
            </a:extLst>
          </p:cNvPr>
          <p:cNvPicPr>
            <a:picLocks noChangeAspect="1"/>
          </p:cNvPicPr>
          <p:nvPr/>
        </p:nvPicPr>
        <p:blipFill>
          <a:blip r:embed="rId3"/>
          <a:srcRect b="90803"/>
          <a:stretch/>
        </p:blipFill>
        <p:spPr>
          <a:xfrm>
            <a:off x="-1" y="-1"/>
            <a:ext cx="11037477" cy="78827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E1443BD9-8071-FB98-EA79-54FE30A776F8}"/>
              </a:ext>
            </a:extLst>
          </p:cNvPr>
          <p:cNvPicPr>
            <a:picLocks noChangeAspect="1"/>
          </p:cNvPicPr>
          <p:nvPr/>
        </p:nvPicPr>
        <p:blipFill>
          <a:blip r:embed="rId4"/>
          <a:srcRect b="25580"/>
          <a:stretch/>
        </p:blipFill>
        <p:spPr>
          <a:xfrm>
            <a:off x="90652" y="687552"/>
            <a:ext cx="10093648" cy="4525580"/>
          </a:xfrm>
          <a:prstGeom prst="rect">
            <a:avLst/>
          </a:prstGeom>
        </p:spPr>
      </p:pic>
    </p:spTree>
    <p:extLst>
      <p:ext uri="{BB962C8B-B14F-4D97-AF65-F5344CB8AC3E}">
        <p14:creationId xmlns:p14="http://schemas.microsoft.com/office/powerpoint/2010/main" val="1998321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BBE1FCE5-C4F6-61DC-8305-216B3744FC0F}"/>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F2A0571-A5A2-6216-D79C-DAB3762BD109}"/>
              </a:ext>
            </a:extLst>
          </p:cNvPr>
          <p:cNvPicPr>
            <a:picLocks noChangeAspect="1"/>
          </p:cNvPicPr>
          <p:nvPr/>
        </p:nvPicPr>
        <p:blipFill>
          <a:blip r:embed="rId3"/>
          <a:srcRect b="90803"/>
          <a:stretch/>
        </p:blipFill>
        <p:spPr>
          <a:xfrm>
            <a:off x="-1" y="-1"/>
            <a:ext cx="11037477" cy="788277"/>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800AF9EE-DF57-4509-74A2-B4F30B66EA5F}"/>
              </a:ext>
            </a:extLst>
          </p:cNvPr>
          <p:cNvPicPr>
            <a:picLocks noChangeAspect="1"/>
          </p:cNvPicPr>
          <p:nvPr/>
        </p:nvPicPr>
        <p:blipFill>
          <a:blip r:embed="rId4"/>
          <a:stretch>
            <a:fillRect/>
          </a:stretch>
        </p:blipFill>
        <p:spPr>
          <a:xfrm>
            <a:off x="90652" y="687551"/>
            <a:ext cx="10093648" cy="6081111"/>
          </a:xfrm>
          <a:prstGeom prst="rect">
            <a:avLst/>
          </a:prstGeom>
        </p:spPr>
      </p:pic>
    </p:spTree>
    <p:extLst>
      <p:ext uri="{BB962C8B-B14F-4D97-AF65-F5344CB8AC3E}">
        <p14:creationId xmlns:p14="http://schemas.microsoft.com/office/powerpoint/2010/main" val="1983284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5F2E9A9-B62B-05CE-B88D-31BB3EEE232F}"/>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136B07C-96B0-1FC2-5478-B59CCA17589D}"/>
              </a:ext>
            </a:extLst>
          </p:cNvPr>
          <p:cNvPicPr>
            <a:picLocks noChangeAspect="1"/>
          </p:cNvPicPr>
          <p:nvPr/>
        </p:nvPicPr>
        <p:blipFill>
          <a:blip r:embed="rId3"/>
          <a:srcRect b="90803"/>
          <a:stretch/>
        </p:blipFill>
        <p:spPr>
          <a:xfrm>
            <a:off x="-1" y="-1"/>
            <a:ext cx="11037477" cy="788277"/>
          </a:xfrm>
          <a:prstGeom prst="rect">
            <a:avLst/>
          </a:prstGeom>
        </p:spPr>
      </p:pic>
      <p:pic>
        <p:nvPicPr>
          <p:cNvPr id="5" name="Picture 4" descr="A screenshot of a computer error&#10;&#10;Description automatically generated">
            <a:extLst>
              <a:ext uri="{FF2B5EF4-FFF2-40B4-BE49-F238E27FC236}">
                <a16:creationId xmlns:a16="http://schemas.microsoft.com/office/drawing/2014/main" id="{04848F52-98B4-65ED-A531-90BA9A864AF9}"/>
              </a:ext>
            </a:extLst>
          </p:cNvPr>
          <p:cNvPicPr>
            <a:picLocks noChangeAspect="1"/>
          </p:cNvPicPr>
          <p:nvPr/>
        </p:nvPicPr>
        <p:blipFill>
          <a:blip r:embed="rId4"/>
          <a:stretch>
            <a:fillRect/>
          </a:stretch>
        </p:blipFill>
        <p:spPr>
          <a:xfrm>
            <a:off x="73572" y="788276"/>
            <a:ext cx="10615448" cy="5347040"/>
          </a:xfrm>
          <a:prstGeom prst="rect">
            <a:avLst/>
          </a:prstGeom>
        </p:spPr>
      </p:pic>
    </p:spTree>
    <p:extLst>
      <p:ext uri="{BB962C8B-B14F-4D97-AF65-F5344CB8AC3E}">
        <p14:creationId xmlns:p14="http://schemas.microsoft.com/office/powerpoint/2010/main" val="228864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B242A81-8F3E-6FF1-DB97-F010489F3AB9}"/>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901C97DA-409A-CC2B-8204-FA14125EA1AF}"/>
              </a:ext>
            </a:extLst>
          </p:cNvPr>
          <p:cNvPicPr>
            <a:picLocks noChangeAspect="1"/>
          </p:cNvPicPr>
          <p:nvPr/>
        </p:nvPicPr>
        <p:blipFill>
          <a:blip r:embed="rId3"/>
          <a:srcRect b="90192"/>
          <a:stretch/>
        </p:blipFill>
        <p:spPr>
          <a:xfrm>
            <a:off x="0" y="0"/>
            <a:ext cx="10118973" cy="672662"/>
          </a:xfrm>
          <a:prstGeom prst="rect">
            <a:avLst/>
          </a:prstGeom>
        </p:spPr>
      </p:pic>
      <p:sp>
        <p:nvSpPr>
          <p:cNvPr id="5" name="Rectangle 4">
            <a:extLst>
              <a:ext uri="{FF2B5EF4-FFF2-40B4-BE49-F238E27FC236}">
                <a16:creationId xmlns:a16="http://schemas.microsoft.com/office/drawing/2014/main" id="{4D76FB86-9B12-AA79-7C2A-CADE240C712C}"/>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AB1750-E8F8-B430-DAB4-E76F365DE84A}"/>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1C0255F6-F9AF-FA99-F601-C4F35984166D}"/>
              </a:ext>
            </a:extLst>
          </p:cNvPr>
          <p:cNvPicPr>
            <a:picLocks noChangeAspect="1"/>
          </p:cNvPicPr>
          <p:nvPr/>
        </p:nvPicPr>
        <p:blipFill>
          <a:blip r:embed="rId4"/>
          <a:srcRect b="57169"/>
          <a:stretch/>
        </p:blipFill>
        <p:spPr>
          <a:xfrm>
            <a:off x="81156" y="638501"/>
            <a:ext cx="9416404" cy="2672257"/>
          </a:xfrm>
          <a:prstGeom prst="rect">
            <a:avLst/>
          </a:prstGeom>
        </p:spPr>
      </p:pic>
    </p:spTree>
    <p:extLst>
      <p:ext uri="{BB962C8B-B14F-4D97-AF65-F5344CB8AC3E}">
        <p14:creationId xmlns:p14="http://schemas.microsoft.com/office/powerpoint/2010/main" val="2883690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3F4B115-769A-15A5-9640-5A6B0B50726D}"/>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C31D0A9-27EC-D383-5A6A-0649EF640637}"/>
              </a:ext>
            </a:extLst>
          </p:cNvPr>
          <p:cNvPicPr>
            <a:picLocks noChangeAspect="1"/>
          </p:cNvPicPr>
          <p:nvPr/>
        </p:nvPicPr>
        <p:blipFill>
          <a:blip r:embed="rId3"/>
          <a:srcRect b="90803"/>
          <a:stretch/>
        </p:blipFill>
        <p:spPr>
          <a:xfrm>
            <a:off x="-1" y="-1"/>
            <a:ext cx="11037477" cy="788277"/>
          </a:xfrm>
          <a:prstGeom prst="rect">
            <a:avLst/>
          </a:prstGeom>
        </p:spPr>
      </p:pic>
      <p:pic>
        <p:nvPicPr>
          <p:cNvPr id="4" name="Picture 3">
            <a:extLst>
              <a:ext uri="{FF2B5EF4-FFF2-40B4-BE49-F238E27FC236}">
                <a16:creationId xmlns:a16="http://schemas.microsoft.com/office/drawing/2014/main" id="{E7BDDB8D-3597-E36E-7E0D-46333A1B1B0A}"/>
              </a:ext>
            </a:extLst>
          </p:cNvPr>
          <p:cNvPicPr>
            <a:picLocks noChangeAspect="1"/>
          </p:cNvPicPr>
          <p:nvPr/>
        </p:nvPicPr>
        <p:blipFill>
          <a:blip r:embed="rId4"/>
          <a:stretch>
            <a:fillRect/>
          </a:stretch>
        </p:blipFill>
        <p:spPr>
          <a:xfrm>
            <a:off x="80141" y="893379"/>
            <a:ext cx="11553888" cy="599090"/>
          </a:xfrm>
          <a:prstGeom prst="rect">
            <a:avLst/>
          </a:prstGeom>
        </p:spPr>
      </p:pic>
      <p:pic>
        <p:nvPicPr>
          <p:cNvPr id="7" name="Picture 6" descr="A graph of a line&#10;&#10;Description automatically generated with medium confidence">
            <a:extLst>
              <a:ext uri="{FF2B5EF4-FFF2-40B4-BE49-F238E27FC236}">
                <a16:creationId xmlns:a16="http://schemas.microsoft.com/office/drawing/2014/main" id="{6B81A9CD-F024-5606-B144-FDB2F2702A22}"/>
              </a:ext>
            </a:extLst>
          </p:cNvPr>
          <p:cNvPicPr>
            <a:picLocks noChangeAspect="1"/>
          </p:cNvPicPr>
          <p:nvPr/>
        </p:nvPicPr>
        <p:blipFill>
          <a:blip r:embed="rId5"/>
          <a:stretch>
            <a:fillRect/>
          </a:stretch>
        </p:blipFill>
        <p:spPr>
          <a:xfrm>
            <a:off x="2963808" y="1762124"/>
            <a:ext cx="6264384" cy="4765676"/>
          </a:xfrm>
          <a:prstGeom prst="rect">
            <a:avLst/>
          </a:prstGeom>
        </p:spPr>
      </p:pic>
    </p:spTree>
    <p:extLst>
      <p:ext uri="{BB962C8B-B14F-4D97-AF65-F5344CB8AC3E}">
        <p14:creationId xmlns:p14="http://schemas.microsoft.com/office/powerpoint/2010/main" val="876892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CEE454A-48F8-947F-DF6F-34565634EE70}"/>
            </a:ext>
          </a:extLst>
        </p:cNvPr>
        <p:cNvGrpSpPr/>
        <p:nvPr/>
      </p:nvGrpSpPr>
      <p:grpSpPr>
        <a:xfrm>
          <a:off x="0" y="0"/>
          <a:ext cx="0" cy="0"/>
          <a:chOff x="0" y="0"/>
          <a:chExt cx="0" cy="0"/>
        </a:xfrm>
      </p:grpSpPr>
      <p:pic>
        <p:nvPicPr>
          <p:cNvPr id="5" name="Picture 4" descr="A white text on a white background&#10;&#10;Description automatically generated">
            <a:extLst>
              <a:ext uri="{FF2B5EF4-FFF2-40B4-BE49-F238E27FC236}">
                <a16:creationId xmlns:a16="http://schemas.microsoft.com/office/drawing/2014/main" id="{1CA15637-CFD5-638A-8672-B04E4071198F}"/>
              </a:ext>
            </a:extLst>
          </p:cNvPr>
          <p:cNvPicPr>
            <a:picLocks noChangeAspect="1"/>
          </p:cNvPicPr>
          <p:nvPr/>
        </p:nvPicPr>
        <p:blipFill>
          <a:blip r:embed="rId3"/>
          <a:srcRect b="42459"/>
          <a:stretch/>
        </p:blipFill>
        <p:spPr>
          <a:xfrm>
            <a:off x="86649" y="-11548"/>
            <a:ext cx="11200170" cy="2870495"/>
          </a:xfrm>
          <a:prstGeom prst="rect">
            <a:avLst/>
          </a:prstGeom>
        </p:spPr>
      </p:pic>
    </p:spTree>
    <p:extLst>
      <p:ext uri="{BB962C8B-B14F-4D97-AF65-F5344CB8AC3E}">
        <p14:creationId xmlns:p14="http://schemas.microsoft.com/office/powerpoint/2010/main" val="2828549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CFDB4626-36B8-BC56-0B9D-A321A90EA20F}"/>
            </a:ext>
          </a:extLst>
        </p:cNvPr>
        <p:cNvGrpSpPr/>
        <p:nvPr/>
      </p:nvGrpSpPr>
      <p:grpSpPr>
        <a:xfrm>
          <a:off x="0" y="0"/>
          <a:ext cx="0" cy="0"/>
          <a:chOff x="0" y="0"/>
          <a:chExt cx="0" cy="0"/>
        </a:xfrm>
      </p:grpSpPr>
      <p:pic>
        <p:nvPicPr>
          <p:cNvPr id="5" name="Picture 4" descr="A white text on a white background&#10;&#10;Description automatically generated">
            <a:extLst>
              <a:ext uri="{FF2B5EF4-FFF2-40B4-BE49-F238E27FC236}">
                <a16:creationId xmlns:a16="http://schemas.microsoft.com/office/drawing/2014/main" id="{0ACA854E-4076-DE1D-8D0E-031B00D7D074}"/>
              </a:ext>
            </a:extLst>
          </p:cNvPr>
          <p:cNvPicPr>
            <a:picLocks noChangeAspect="1"/>
          </p:cNvPicPr>
          <p:nvPr/>
        </p:nvPicPr>
        <p:blipFill>
          <a:blip r:embed="rId3"/>
          <a:stretch>
            <a:fillRect/>
          </a:stretch>
        </p:blipFill>
        <p:spPr>
          <a:xfrm>
            <a:off x="86649" y="-11548"/>
            <a:ext cx="11200170" cy="4988661"/>
          </a:xfrm>
          <a:prstGeom prst="rect">
            <a:avLst/>
          </a:prstGeom>
        </p:spPr>
      </p:pic>
    </p:spTree>
    <p:extLst>
      <p:ext uri="{BB962C8B-B14F-4D97-AF65-F5344CB8AC3E}">
        <p14:creationId xmlns:p14="http://schemas.microsoft.com/office/powerpoint/2010/main" val="2901792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7604E39-AF21-014D-5E1A-69CE59FAB573}"/>
            </a:ext>
          </a:extLst>
        </p:cNvPr>
        <p:cNvGrpSpPr/>
        <p:nvPr/>
      </p:nvGrpSpPr>
      <p:grpSpPr>
        <a:xfrm>
          <a:off x="0" y="0"/>
          <a:ext cx="0" cy="0"/>
          <a:chOff x="0" y="0"/>
          <a:chExt cx="0" cy="0"/>
        </a:xfrm>
      </p:grpSpPr>
      <p:pic>
        <p:nvPicPr>
          <p:cNvPr id="5" name="Picture 4" descr="A white text on a white background&#10;&#10;Description automatically generated">
            <a:extLst>
              <a:ext uri="{FF2B5EF4-FFF2-40B4-BE49-F238E27FC236}">
                <a16:creationId xmlns:a16="http://schemas.microsoft.com/office/drawing/2014/main" id="{DC401D2C-162F-53B9-F502-A31E7DA48CE5}"/>
              </a:ext>
            </a:extLst>
          </p:cNvPr>
          <p:cNvPicPr>
            <a:picLocks noChangeAspect="1"/>
          </p:cNvPicPr>
          <p:nvPr/>
        </p:nvPicPr>
        <p:blipFill>
          <a:blip r:embed="rId3"/>
          <a:srcRect b="82599"/>
          <a:stretch/>
        </p:blipFill>
        <p:spPr>
          <a:xfrm>
            <a:off x="86649" y="-11548"/>
            <a:ext cx="11200170" cy="868075"/>
          </a:xfrm>
          <a:prstGeom prst="rect">
            <a:avLst/>
          </a:prstGeom>
        </p:spPr>
      </p:pic>
      <p:pic>
        <p:nvPicPr>
          <p:cNvPr id="3" name="Picture 2" descr="A screenshot of a white background&#10;&#10;Description automatically generated">
            <a:extLst>
              <a:ext uri="{FF2B5EF4-FFF2-40B4-BE49-F238E27FC236}">
                <a16:creationId xmlns:a16="http://schemas.microsoft.com/office/drawing/2014/main" id="{80EA60D7-59A9-A764-8239-C09C7B5290DB}"/>
              </a:ext>
            </a:extLst>
          </p:cNvPr>
          <p:cNvPicPr>
            <a:picLocks noChangeAspect="1"/>
          </p:cNvPicPr>
          <p:nvPr/>
        </p:nvPicPr>
        <p:blipFill>
          <a:blip r:embed="rId4"/>
          <a:stretch>
            <a:fillRect/>
          </a:stretch>
        </p:blipFill>
        <p:spPr>
          <a:xfrm>
            <a:off x="86649" y="856527"/>
            <a:ext cx="10948314" cy="3287210"/>
          </a:xfrm>
          <a:prstGeom prst="rect">
            <a:avLst/>
          </a:prstGeom>
        </p:spPr>
      </p:pic>
    </p:spTree>
    <p:extLst>
      <p:ext uri="{BB962C8B-B14F-4D97-AF65-F5344CB8AC3E}">
        <p14:creationId xmlns:p14="http://schemas.microsoft.com/office/powerpoint/2010/main" val="3314332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F8AA7D4-075B-8E24-DA5B-57B92CF09197}"/>
            </a:ext>
          </a:extLst>
        </p:cNvPr>
        <p:cNvGrpSpPr/>
        <p:nvPr/>
      </p:nvGrpSpPr>
      <p:grpSpPr>
        <a:xfrm>
          <a:off x="0" y="0"/>
          <a:ext cx="0" cy="0"/>
          <a:chOff x="0" y="0"/>
          <a:chExt cx="0" cy="0"/>
        </a:xfrm>
      </p:grpSpPr>
      <p:pic>
        <p:nvPicPr>
          <p:cNvPr id="4" name="Picture 3" descr="A screenshot of a test&#10;&#10;Description automatically generated">
            <a:extLst>
              <a:ext uri="{FF2B5EF4-FFF2-40B4-BE49-F238E27FC236}">
                <a16:creationId xmlns:a16="http://schemas.microsoft.com/office/drawing/2014/main" id="{DB5353E0-2FAD-C146-33CC-B878CA22579B}"/>
              </a:ext>
            </a:extLst>
          </p:cNvPr>
          <p:cNvPicPr>
            <a:picLocks noChangeAspect="1"/>
          </p:cNvPicPr>
          <p:nvPr/>
        </p:nvPicPr>
        <p:blipFill>
          <a:blip r:embed="rId3"/>
          <a:stretch>
            <a:fillRect/>
          </a:stretch>
        </p:blipFill>
        <p:spPr>
          <a:xfrm>
            <a:off x="0" y="0"/>
            <a:ext cx="10782344" cy="4294208"/>
          </a:xfrm>
          <a:prstGeom prst="rect">
            <a:avLst/>
          </a:prstGeom>
        </p:spPr>
      </p:pic>
    </p:spTree>
    <p:extLst>
      <p:ext uri="{BB962C8B-B14F-4D97-AF65-F5344CB8AC3E}">
        <p14:creationId xmlns:p14="http://schemas.microsoft.com/office/powerpoint/2010/main" val="1937958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18BB576-5B8D-C8C6-67DD-24FF993C9CFD}"/>
            </a:ext>
          </a:extLst>
        </p:cNvPr>
        <p:cNvGrpSpPr/>
        <p:nvPr/>
      </p:nvGrpSpPr>
      <p:grpSpPr>
        <a:xfrm>
          <a:off x="0" y="0"/>
          <a:ext cx="0" cy="0"/>
          <a:chOff x="0" y="0"/>
          <a:chExt cx="0" cy="0"/>
        </a:xfrm>
      </p:grpSpPr>
      <p:pic>
        <p:nvPicPr>
          <p:cNvPr id="4" name="Picture 3" descr="A screenshot of a test&#10;&#10;Description automatically generated">
            <a:extLst>
              <a:ext uri="{FF2B5EF4-FFF2-40B4-BE49-F238E27FC236}">
                <a16:creationId xmlns:a16="http://schemas.microsoft.com/office/drawing/2014/main" id="{2D5530B7-4631-C840-3798-7896B2B5273D}"/>
              </a:ext>
            </a:extLst>
          </p:cNvPr>
          <p:cNvPicPr>
            <a:picLocks noChangeAspect="1"/>
          </p:cNvPicPr>
          <p:nvPr/>
        </p:nvPicPr>
        <p:blipFill>
          <a:blip r:embed="rId3"/>
          <a:srcRect b="83288"/>
          <a:stretch/>
        </p:blipFill>
        <p:spPr>
          <a:xfrm>
            <a:off x="0" y="0"/>
            <a:ext cx="10782344" cy="71763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CEA03709-0CCB-9DFA-DB99-F69C293DA3A5}"/>
              </a:ext>
            </a:extLst>
          </p:cNvPr>
          <p:cNvPicPr>
            <a:picLocks noChangeAspect="1"/>
          </p:cNvPicPr>
          <p:nvPr/>
        </p:nvPicPr>
        <p:blipFill>
          <a:blip r:embed="rId4"/>
          <a:stretch>
            <a:fillRect/>
          </a:stretch>
        </p:blipFill>
        <p:spPr>
          <a:xfrm>
            <a:off x="132948" y="717630"/>
            <a:ext cx="10029624" cy="3820216"/>
          </a:xfrm>
          <a:prstGeom prst="rect">
            <a:avLst/>
          </a:prstGeom>
        </p:spPr>
      </p:pic>
    </p:spTree>
    <p:extLst>
      <p:ext uri="{BB962C8B-B14F-4D97-AF65-F5344CB8AC3E}">
        <p14:creationId xmlns:p14="http://schemas.microsoft.com/office/powerpoint/2010/main" val="4203657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DE0A54E-9D52-6B81-B621-29A8528B0493}"/>
            </a:ext>
          </a:extLst>
        </p:cNvPr>
        <p:cNvGrpSpPr/>
        <p:nvPr/>
      </p:nvGrpSpPr>
      <p:grpSpPr>
        <a:xfrm>
          <a:off x="0" y="0"/>
          <a:ext cx="0" cy="0"/>
          <a:chOff x="0" y="0"/>
          <a:chExt cx="0" cy="0"/>
        </a:xfrm>
      </p:grpSpPr>
      <p:pic>
        <p:nvPicPr>
          <p:cNvPr id="4" name="Picture 3" descr="A screenshot of a test&#10;&#10;Description automatically generated">
            <a:extLst>
              <a:ext uri="{FF2B5EF4-FFF2-40B4-BE49-F238E27FC236}">
                <a16:creationId xmlns:a16="http://schemas.microsoft.com/office/drawing/2014/main" id="{F0E8608F-E1B0-152C-6442-1B3BCA1595A3}"/>
              </a:ext>
            </a:extLst>
          </p:cNvPr>
          <p:cNvPicPr>
            <a:picLocks noChangeAspect="1"/>
          </p:cNvPicPr>
          <p:nvPr/>
        </p:nvPicPr>
        <p:blipFill>
          <a:blip r:embed="rId3"/>
          <a:srcRect b="83288"/>
          <a:stretch/>
        </p:blipFill>
        <p:spPr>
          <a:xfrm>
            <a:off x="0" y="0"/>
            <a:ext cx="10782344" cy="717630"/>
          </a:xfrm>
          <a:prstGeom prst="rect">
            <a:avLst/>
          </a:prstGeom>
        </p:spPr>
      </p:pic>
      <p:pic>
        <p:nvPicPr>
          <p:cNvPr id="5" name="Picture 4" descr="A graph with numbers and lines&#10;&#10;Description automatically generated">
            <a:extLst>
              <a:ext uri="{FF2B5EF4-FFF2-40B4-BE49-F238E27FC236}">
                <a16:creationId xmlns:a16="http://schemas.microsoft.com/office/drawing/2014/main" id="{061B990E-AF94-6336-92A8-8381CB3F153E}"/>
              </a:ext>
            </a:extLst>
          </p:cNvPr>
          <p:cNvPicPr>
            <a:picLocks noChangeAspect="1"/>
          </p:cNvPicPr>
          <p:nvPr/>
        </p:nvPicPr>
        <p:blipFill>
          <a:blip r:embed="rId4"/>
          <a:stretch>
            <a:fillRect/>
          </a:stretch>
        </p:blipFill>
        <p:spPr>
          <a:xfrm>
            <a:off x="2413000" y="717630"/>
            <a:ext cx="7366000" cy="5638800"/>
          </a:xfrm>
          <a:prstGeom prst="rect">
            <a:avLst/>
          </a:prstGeom>
        </p:spPr>
      </p:pic>
    </p:spTree>
    <p:extLst>
      <p:ext uri="{BB962C8B-B14F-4D97-AF65-F5344CB8AC3E}">
        <p14:creationId xmlns:p14="http://schemas.microsoft.com/office/powerpoint/2010/main" val="2885394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23445E-2B50-8E0F-71EC-07609936BA8D}"/>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C30E24-DE49-1D1B-2D98-177E1F2EA347}"/>
              </a:ext>
            </a:extLst>
          </p:cNvPr>
          <p:cNvPicPr>
            <a:picLocks noChangeAspect="1"/>
          </p:cNvPicPr>
          <p:nvPr/>
        </p:nvPicPr>
        <p:blipFill>
          <a:blip r:embed="rId3"/>
          <a:stretch>
            <a:fillRect/>
          </a:stretch>
        </p:blipFill>
        <p:spPr>
          <a:xfrm>
            <a:off x="0" y="0"/>
            <a:ext cx="11122926" cy="2743200"/>
          </a:xfrm>
          <a:prstGeom prst="rect">
            <a:avLst/>
          </a:prstGeom>
        </p:spPr>
      </p:pic>
    </p:spTree>
    <p:extLst>
      <p:ext uri="{BB962C8B-B14F-4D97-AF65-F5344CB8AC3E}">
        <p14:creationId xmlns:p14="http://schemas.microsoft.com/office/powerpoint/2010/main" val="29523164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8236914-C470-C7C2-204B-B989C4BE5D5E}"/>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98BDD82C-AE13-7F5E-B8A9-30432D26DE90}"/>
              </a:ext>
            </a:extLst>
          </p:cNvPr>
          <p:cNvPicPr>
            <a:picLocks noChangeAspect="1"/>
          </p:cNvPicPr>
          <p:nvPr/>
        </p:nvPicPr>
        <p:blipFill>
          <a:blip r:embed="rId3"/>
          <a:stretch>
            <a:fillRect/>
          </a:stretch>
        </p:blipFill>
        <p:spPr>
          <a:xfrm>
            <a:off x="87371" y="-1"/>
            <a:ext cx="9905035" cy="3646025"/>
          </a:xfrm>
          <a:prstGeom prst="rect">
            <a:avLst/>
          </a:prstGeom>
        </p:spPr>
      </p:pic>
      <p:pic>
        <p:nvPicPr>
          <p:cNvPr id="6" name="Picture 5" descr="A comparison of different colored dots&#10;&#10;Description automatically generated with medium confidence">
            <a:extLst>
              <a:ext uri="{FF2B5EF4-FFF2-40B4-BE49-F238E27FC236}">
                <a16:creationId xmlns:a16="http://schemas.microsoft.com/office/drawing/2014/main" id="{AD5C290C-0FEC-9C71-E3A6-EA657DDEE854}"/>
              </a:ext>
            </a:extLst>
          </p:cNvPr>
          <p:cNvPicPr>
            <a:picLocks noChangeAspect="1"/>
          </p:cNvPicPr>
          <p:nvPr/>
        </p:nvPicPr>
        <p:blipFill>
          <a:blip r:embed="rId4"/>
          <a:stretch>
            <a:fillRect/>
          </a:stretch>
        </p:blipFill>
        <p:spPr>
          <a:xfrm>
            <a:off x="322148" y="3806661"/>
            <a:ext cx="10947641" cy="2767133"/>
          </a:xfrm>
          <a:prstGeom prst="rect">
            <a:avLst/>
          </a:prstGeom>
        </p:spPr>
      </p:pic>
    </p:spTree>
    <p:extLst>
      <p:ext uri="{BB962C8B-B14F-4D97-AF65-F5344CB8AC3E}">
        <p14:creationId xmlns:p14="http://schemas.microsoft.com/office/powerpoint/2010/main" val="1669182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9D3082F-7195-A17E-58FC-4550BA79DE49}"/>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CA964F40-F6E8-B87F-FAAD-FB991C19C80D}"/>
              </a:ext>
            </a:extLst>
          </p:cNvPr>
          <p:cNvPicPr>
            <a:picLocks noChangeAspect="1"/>
          </p:cNvPicPr>
          <p:nvPr/>
        </p:nvPicPr>
        <p:blipFill>
          <a:blip r:embed="rId3"/>
          <a:srcRect b="81270"/>
          <a:stretch/>
        </p:blipFill>
        <p:spPr>
          <a:xfrm>
            <a:off x="87371" y="-1"/>
            <a:ext cx="9905035" cy="68290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E953AAC0-EC2F-FBC7-3802-02478D13CA38}"/>
              </a:ext>
            </a:extLst>
          </p:cNvPr>
          <p:cNvPicPr>
            <a:picLocks noChangeAspect="1"/>
          </p:cNvPicPr>
          <p:nvPr/>
        </p:nvPicPr>
        <p:blipFill>
          <a:blip r:embed="rId4"/>
          <a:stretch>
            <a:fillRect/>
          </a:stretch>
        </p:blipFill>
        <p:spPr>
          <a:xfrm>
            <a:off x="87370" y="682906"/>
            <a:ext cx="10893295" cy="6175094"/>
          </a:xfrm>
          <a:prstGeom prst="rect">
            <a:avLst/>
          </a:prstGeom>
        </p:spPr>
      </p:pic>
    </p:spTree>
    <p:extLst>
      <p:ext uri="{BB962C8B-B14F-4D97-AF65-F5344CB8AC3E}">
        <p14:creationId xmlns:p14="http://schemas.microsoft.com/office/powerpoint/2010/main" val="291924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FE99D73-6A60-C5CD-3463-F9B086D8FF95}"/>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7E278DAB-B9CD-123C-BD21-EE1DA263F95C}"/>
              </a:ext>
            </a:extLst>
          </p:cNvPr>
          <p:cNvPicPr>
            <a:picLocks noChangeAspect="1"/>
          </p:cNvPicPr>
          <p:nvPr/>
        </p:nvPicPr>
        <p:blipFill>
          <a:blip r:embed="rId3"/>
          <a:srcRect b="90192"/>
          <a:stretch/>
        </p:blipFill>
        <p:spPr>
          <a:xfrm>
            <a:off x="0" y="0"/>
            <a:ext cx="10118973" cy="672662"/>
          </a:xfrm>
          <a:prstGeom prst="rect">
            <a:avLst/>
          </a:prstGeom>
        </p:spPr>
      </p:pic>
      <p:sp>
        <p:nvSpPr>
          <p:cNvPr id="5" name="Rectangle 4">
            <a:extLst>
              <a:ext uri="{FF2B5EF4-FFF2-40B4-BE49-F238E27FC236}">
                <a16:creationId xmlns:a16="http://schemas.microsoft.com/office/drawing/2014/main" id="{6819FE38-2241-5CA6-C287-2567E89B075A}"/>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8411A29-F143-96EF-B404-2D7569D838A1}"/>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0EBF60E6-7262-185A-7F68-E375E3780B4D}"/>
              </a:ext>
            </a:extLst>
          </p:cNvPr>
          <p:cNvPicPr>
            <a:picLocks noChangeAspect="1"/>
          </p:cNvPicPr>
          <p:nvPr/>
        </p:nvPicPr>
        <p:blipFill>
          <a:blip r:embed="rId4"/>
          <a:stretch>
            <a:fillRect/>
          </a:stretch>
        </p:blipFill>
        <p:spPr>
          <a:xfrm>
            <a:off x="81156" y="638501"/>
            <a:ext cx="9416404" cy="6239090"/>
          </a:xfrm>
          <a:prstGeom prst="rect">
            <a:avLst/>
          </a:prstGeom>
        </p:spPr>
      </p:pic>
    </p:spTree>
    <p:extLst>
      <p:ext uri="{BB962C8B-B14F-4D97-AF65-F5344CB8AC3E}">
        <p14:creationId xmlns:p14="http://schemas.microsoft.com/office/powerpoint/2010/main" val="25013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16E146D-500A-C45F-735D-DF00BA06B5C3}"/>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A5698631-86DF-6E3D-E09B-690E9C508AD0}"/>
              </a:ext>
            </a:extLst>
          </p:cNvPr>
          <p:cNvPicPr>
            <a:picLocks noChangeAspect="1"/>
          </p:cNvPicPr>
          <p:nvPr/>
        </p:nvPicPr>
        <p:blipFill>
          <a:blip r:embed="rId3"/>
          <a:srcRect b="81270"/>
          <a:stretch/>
        </p:blipFill>
        <p:spPr>
          <a:xfrm>
            <a:off x="87371" y="-1"/>
            <a:ext cx="9905035" cy="68290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17E8A19C-E84B-5A0E-170B-6B0C088F217A}"/>
              </a:ext>
            </a:extLst>
          </p:cNvPr>
          <p:cNvPicPr>
            <a:picLocks noChangeAspect="1"/>
          </p:cNvPicPr>
          <p:nvPr/>
        </p:nvPicPr>
        <p:blipFill>
          <a:blip r:embed="rId4"/>
          <a:stretch>
            <a:fillRect/>
          </a:stretch>
        </p:blipFill>
        <p:spPr>
          <a:xfrm>
            <a:off x="3958540" y="243335"/>
            <a:ext cx="4898259" cy="6371330"/>
          </a:xfrm>
          <a:prstGeom prst="rect">
            <a:avLst/>
          </a:prstGeom>
        </p:spPr>
      </p:pic>
      <p:sp>
        <p:nvSpPr>
          <p:cNvPr id="7" name="Rectangle 6">
            <a:extLst>
              <a:ext uri="{FF2B5EF4-FFF2-40B4-BE49-F238E27FC236}">
                <a16:creationId xmlns:a16="http://schemas.microsoft.com/office/drawing/2014/main" id="{9EBF4FC8-5084-41F7-52C5-9920404B545F}"/>
              </a:ext>
            </a:extLst>
          </p:cNvPr>
          <p:cNvSpPr/>
          <p:nvPr/>
        </p:nvSpPr>
        <p:spPr>
          <a:xfrm>
            <a:off x="4305782" y="4896091"/>
            <a:ext cx="2002421" cy="3125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003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10B15AF-74DF-DF56-DFA5-E8571F75937B}"/>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34B48869-630E-053B-52BB-F24F1EF41A53}"/>
              </a:ext>
            </a:extLst>
          </p:cNvPr>
          <p:cNvPicPr>
            <a:picLocks noChangeAspect="1"/>
          </p:cNvPicPr>
          <p:nvPr/>
        </p:nvPicPr>
        <p:blipFill>
          <a:blip r:embed="rId3"/>
          <a:srcRect b="81270"/>
          <a:stretch/>
        </p:blipFill>
        <p:spPr>
          <a:xfrm>
            <a:off x="87371" y="-1"/>
            <a:ext cx="9905035" cy="682907"/>
          </a:xfrm>
          <a:prstGeom prst="rect">
            <a:avLst/>
          </a:prstGeom>
        </p:spPr>
      </p:pic>
      <p:pic>
        <p:nvPicPr>
          <p:cNvPr id="6" name="Picture 5" descr="A close-up of a white background&#10;&#10;Description automatically generated">
            <a:extLst>
              <a:ext uri="{FF2B5EF4-FFF2-40B4-BE49-F238E27FC236}">
                <a16:creationId xmlns:a16="http://schemas.microsoft.com/office/drawing/2014/main" id="{5641D28E-3AEF-DA81-323A-961B72B65533}"/>
              </a:ext>
            </a:extLst>
          </p:cNvPr>
          <p:cNvPicPr>
            <a:picLocks noChangeAspect="1"/>
          </p:cNvPicPr>
          <p:nvPr/>
        </p:nvPicPr>
        <p:blipFill>
          <a:blip r:embed="rId4"/>
          <a:stretch>
            <a:fillRect/>
          </a:stretch>
        </p:blipFill>
        <p:spPr>
          <a:xfrm>
            <a:off x="87371" y="811995"/>
            <a:ext cx="10921375" cy="2000653"/>
          </a:xfrm>
          <a:prstGeom prst="rect">
            <a:avLst/>
          </a:prstGeom>
        </p:spPr>
      </p:pic>
    </p:spTree>
    <p:extLst>
      <p:ext uri="{BB962C8B-B14F-4D97-AF65-F5344CB8AC3E}">
        <p14:creationId xmlns:p14="http://schemas.microsoft.com/office/powerpoint/2010/main" val="2680509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3E160B35-73D4-6941-8FA0-C62C8E54A632}"/>
            </a:ext>
          </a:extLst>
        </p:cNvPr>
        <p:cNvGrpSpPr/>
        <p:nvPr/>
      </p:nvGrpSpPr>
      <p:grpSpPr>
        <a:xfrm>
          <a:off x="0" y="0"/>
          <a:ext cx="0" cy="0"/>
          <a:chOff x="0" y="0"/>
          <a:chExt cx="0" cy="0"/>
        </a:xfrm>
      </p:grpSpPr>
      <p:pic>
        <p:nvPicPr>
          <p:cNvPr id="4" name="Picture 3" descr="A white background with black text&#10;&#10;Description automatically generated">
            <a:extLst>
              <a:ext uri="{FF2B5EF4-FFF2-40B4-BE49-F238E27FC236}">
                <a16:creationId xmlns:a16="http://schemas.microsoft.com/office/drawing/2014/main" id="{62FCCF99-4F5B-FADC-F759-74EB6934F70A}"/>
              </a:ext>
            </a:extLst>
          </p:cNvPr>
          <p:cNvPicPr>
            <a:picLocks noChangeAspect="1"/>
          </p:cNvPicPr>
          <p:nvPr/>
        </p:nvPicPr>
        <p:blipFill>
          <a:blip r:embed="rId3"/>
          <a:srcRect b="81270"/>
          <a:stretch/>
        </p:blipFill>
        <p:spPr>
          <a:xfrm>
            <a:off x="87371" y="-1"/>
            <a:ext cx="9905035" cy="682907"/>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56976166-31F2-35DA-6656-1AC58137D3DB}"/>
              </a:ext>
            </a:extLst>
          </p:cNvPr>
          <p:cNvPicPr>
            <a:picLocks noChangeAspect="1"/>
          </p:cNvPicPr>
          <p:nvPr/>
        </p:nvPicPr>
        <p:blipFill>
          <a:blip r:embed="rId4"/>
          <a:stretch>
            <a:fillRect/>
          </a:stretch>
        </p:blipFill>
        <p:spPr>
          <a:xfrm>
            <a:off x="87371" y="682906"/>
            <a:ext cx="10140430" cy="6076709"/>
          </a:xfrm>
          <a:prstGeom prst="rect">
            <a:avLst/>
          </a:prstGeom>
        </p:spPr>
      </p:pic>
    </p:spTree>
    <p:extLst>
      <p:ext uri="{BB962C8B-B14F-4D97-AF65-F5344CB8AC3E}">
        <p14:creationId xmlns:p14="http://schemas.microsoft.com/office/powerpoint/2010/main" val="1985577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121D960F-E573-5A8A-42F2-4E794199CB68}"/>
            </a:ext>
          </a:extLst>
        </p:cNvPr>
        <p:cNvGrpSpPr/>
        <p:nvPr/>
      </p:nvGrpSpPr>
      <p:grpSpPr>
        <a:xfrm>
          <a:off x="0" y="0"/>
          <a:ext cx="0" cy="0"/>
          <a:chOff x="0" y="0"/>
          <a:chExt cx="0" cy="0"/>
        </a:xfrm>
      </p:grpSpPr>
      <p:pic>
        <p:nvPicPr>
          <p:cNvPr id="2" name="Picture 1" descr="A white background with black text&#10;&#10;Description automatically generated">
            <a:extLst>
              <a:ext uri="{FF2B5EF4-FFF2-40B4-BE49-F238E27FC236}">
                <a16:creationId xmlns:a16="http://schemas.microsoft.com/office/drawing/2014/main" id="{CC3CB5E6-8D80-BB71-9E56-55AF4F553277}"/>
              </a:ext>
            </a:extLst>
          </p:cNvPr>
          <p:cNvPicPr>
            <a:picLocks noChangeAspect="1"/>
          </p:cNvPicPr>
          <p:nvPr/>
        </p:nvPicPr>
        <p:blipFill>
          <a:blip r:embed="rId3"/>
          <a:srcRect b="81270"/>
          <a:stretch/>
        </p:blipFill>
        <p:spPr>
          <a:xfrm>
            <a:off x="87371" y="-1"/>
            <a:ext cx="9905035" cy="68290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31CE5DD-04E3-CCB2-6686-368618BF89A0}"/>
              </a:ext>
            </a:extLst>
          </p:cNvPr>
          <p:cNvPicPr>
            <a:picLocks noChangeAspect="1"/>
          </p:cNvPicPr>
          <p:nvPr/>
        </p:nvPicPr>
        <p:blipFill>
          <a:blip r:embed="rId4"/>
          <a:stretch>
            <a:fillRect/>
          </a:stretch>
        </p:blipFill>
        <p:spPr>
          <a:xfrm>
            <a:off x="87370" y="800663"/>
            <a:ext cx="10753505" cy="2628337"/>
          </a:xfrm>
          <a:prstGeom prst="rect">
            <a:avLst/>
          </a:prstGeom>
        </p:spPr>
      </p:pic>
    </p:spTree>
    <p:extLst>
      <p:ext uri="{BB962C8B-B14F-4D97-AF65-F5344CB8AC3E}">
        <p14:creationId xmlns:p14="http://schemas.microsoft.com/office/powerpoint/2010/main" val="2526279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BEB03BF-E090-E788-81DF-C04EBADDDEEA}"/>
            </a:ext>
          </a:extLst>
        </p:cNvPr>
        <p:cNvGrpSpPr/>
        <p:nvPr/>
      </p:nvGrpSpPr>
      <p:grpSpPr>
        <a:xfrm>
          <a:off x="0" y="0"/>
          <a:ext cx="0" cy="0"/>
          <a:chOff x="0" y="0"/>
          <a:chExt cx="0" cy="0"/>
        </a:xfrm>
      </p:grpSpPr>
      <p:pic>
        <p:nvPicPr>
          <p:cNvPr id="4" name="Picture 3" descr="A white text with black text&#10;&#10;Description automatically generated">
            <a:extLst>
              <a:ext uri="{FF2B5EF4-FFF2-40B4-BE49-F238E27FC236}">
                <a16:creationId xmlns:a16="http://schemas.microsoft.com/office/drawing/2014/main" id="{6EDED4C9-A2F9-D684-9AB0-DF01C8EE5B12}"/>
              </a:ext>
            </a:extLst>
          </p:cNvPr>
          <p:cNvPicPr>
            <a:picLocks noChangeAspect="1"/>
          </p:cNvPicPr>
          <p:nvPr/>
        </p:nvPicPr>
        <p:blipFill>
          <a:blip r:embed="rId3"/>
          <a:srcRect b="30380"/>
          <a:stretch/>
        </p:blipFill>
        <p:spPr>
          <a:xfrm>
            <a:off x="0" y="1"/>
            <a:ext cx="10197296" cy="2951544"/>
          </a:xfrm>
          <a:prstGeom prst="rect">
            <a:avLst/>
          </a:prstGeom>
        </p:spPr>
      </p:pic>
    </p:spTree>
    <p:extLst>
      <p:ext uri="{BB962C8B-B14F-4D97-AF65-F5344CB8AC3E}">
        <p14:creationId xmlns:p14="http://schemas.microsoft.com/office/powerpoint/2010/main" val="10543313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4204C48B-1D90-E97C-513E-D387558BEEE9}"/>
            </a:ext>
          </a:extLst>
        </p:cNvPr>
        <p:cNvGrpSpPr/>
        <p:nvPr/>
      </p:nvGrpSpPr>
      <p:grpSpPr>
        <a:xfrm>
          <a:off x="0" y="0"/>
          <a:ext cx="0" cy="0"/>
          <a:chOff x="0" y="0"/>
          <a:chExt cx="0" cy="0"/>
        </a:xfrm>
      </p:grpSpPr>
      <p:pic>
        <p:nvPicPr>
          <p:cNvPr id="4" name="Picture 3" descr="A white text with black text&#10;&#10;Description automatically generated">
            <a:extLst>
              <a:ext uri="{FF2B5EF4-FFF2-40B4-BE49-F238E27FC236}">
                <a16:creationId xmlns:a16="http://schemas.microsoft.com/office/drawing/2014/main" id="{15772A5F-FE7F-78C2-505D-6B1E63BEB38B}"/>
              </a:ext>
            </a:extLst>
          </p:cNvPr>
          <p:cNvPicPr>
            <a:picLocks noChangeAspect="1"/>
          </p:cNvPicPr>
          <p:nvPr/>
        </p:nvPicPr>
        <p:blipFill>
          <a:blip r:embed="rId3"/>
          <a:stretch>
            <a:fillRect/>
          </a:stretch>
        </p:blipFill>
        <p:spPr>
          <a:xfrm>
            <a:off x="0" y="0"/>
            <a:ext cx="10197296" cy="4239465"/>
          </a:xfrm>
          <a:prstGeom prst="rect">
            <a:avLst/>
          </a:prstGeom>
        </p:spPr>
      </p:pic>
    </p:spTree>
    <p:extLst>
      <p:ext uri="{BB962C8B-B14F-4D97-AF65-F5344CB8AC3E}">
        <p14:creationId xmlns:p14="http://schemas.microsoft.com/office/powerpoint/2010/main" val="1898987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7ADD91D1-4209-E288-4883-2839A2D78C02}"/>
            </a:ext>
          </a:extLst>
        </p:cNvPr>
        <p:cNvGrpSpPr/>
        <p:nvPr/>
      </p:nvGrpSpPr>
      <p:grpSpPr>
        <a:xfrm>
          <a:off x="0" y="0"/>
          <a:ext cx="0" cy="0"/>
          <a:chOff x="0" y="0"/>
          <a:chExt cx="0" cy="0"/>
        </a:xfrm>
      </p:grpSpPr>
      <p:pic>
        <p:nvPicPr>
          <p:cNvPr id="4" name="Picture 3" descr="A white text with black text&#10;&#10;Description automatically generated">
            <a:extLst>
              <a:ext uri="{FF2B5EF4-FFF2-40B4-BE49-F238E27FC236}">
                <a16:creationId xmlns:a16="http://schemas.microsoft.com/office/drawing/2014/main" id="{F4702723-0A4E-09B3-11F9-08E56C466E32}"/>
              </a:ext>
            </a:extLst>
          </p:cNvPr>
          <p:cNvPicPr>
            <a:picLocks noChangeAspect="1"/>
          </p:cNvPicPr>
          <p:nvPr/>
        </p:nvPicPr>
        <p:blipFill>
          <a:blip r:embed="rId3"/>
          <a:srcRect b="83619"/>
          <a:stretch/>
        </p:blipFill>
        <p:spPr>
          <a:xfrm>
            <a:off x="0" y="0"/>
            <a:ext cx="10197296" cy="694481"/>
          </a:xfrm>
          <a:prstGeom prst="rect">
            <a:avLst/>
          </a:prstGeom>
        </p:spPr>
      </p:pic>
      <p:pic>
        <p:nvPicPr>
          <p:cNvPr id="3" name="Picture 2" descr="A diagram of a diagram of a model&#10;&#10;Description automatically generated">
            <a:extLst>
              <a:ext uri="{FF2B5EF4-FFF2-40B4-BE49-F238E27FC236}">
                <a16:creationId xmlns:a16="http://schemas.microsoft.com/office/drawing/2014/main" id="{2B950E70-0321-B59F-8E36-2A293336DE40}"/>
              </a:ext>
            </a:extLst>
          </p:cNvPr>
          <p:cNvPicPr>
            <a:picLocks noChangeAspect="1"/>
          </p:cNvPicPr>
          <p:nvPr/>
        </p:nvPicPr>
        <p:blipFill>
          <a:blip r:embed="rId4"/>
          <a:stretch>
            <a:fillRect/>
          </a:stretch>
        </p:blipFill>
        <p:spPr>
          <a:xfrm>
            <a:off x="3035300" y="685800"/>
            <a:ext cx="6121400" cy="5486400"/>
          </a:xfrm>
          <a:prstGeom prst="rect">
            <a:avLst/>
          </a:prstGeom>
        </p:spPr>
      </p:pic>
    </p:spTree>
    <p:extLst>
      <p:ext uri="{BB962C8B-B14F-4D97-AF65-F5344CB8AC3E}">
        <p14:creationId xmlns:p14="http://schemas.microsoft.com/office/powerpoint/2010/main" val="16139928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E1D2BD47-B984-6343-9CE8-531729C6A0E5}"/>
            </a:ext>
          </a:extLst>
        </p:cNvPr>
        <p:cNvGrpSpPr/>
        <p:nvPr/>
      </p:nvGrpSpPr>
      <p:grpSpPr>
        <a:xfrm>
          <a:off x="0" y="0"/>
          <a:ext cx="0" cy="0"/>
          <a:chOff x="0" y="0"/>
          <a:chExt cx="0" cy="0"/>
        </a:xfrm>
      </p:grpSpPr>
      <p:pic>
        <p:nvPicPr>
          <p:cNvPr id="4" name="Picture 3" descr="A white text with black text&#10;&#10;Description automatically generated">
            <a:extLst>
              <a:ext uri="{FF2B5EF4-FFF2-40B4-BE49-F238E27FC236}">
                <a16:creationId xmlns:a16="http://schemas.microsoft.com/office/drawing/2014/main" id="{7CB4B7C6-8FDA-9C1E-D027-5CC7822EFE5A}"/>
              </a:ext>
            </a:extLst>
          </p:cNvPr>
          <p:cNvPicPr>
            <a:picLocks noChangeAspect="1"/>
          </p:cNvPicPr>
          <p:nvPr/>
        </p:nvPicPr>
        <p:blipFill>
          <a:blip r:embed="rId3"/>
          <a:srcRect b="83619"/>
          <a:stretch/>
        </p:blipFill>
        <p:spPr>
          <a:xfrm>
            <a:off x="0" y="0"/>
            <a:ext cx="10197296" cy="694481"/>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03369A60-07F3-A2BB-2B19-5D44F33F7B84}"/>
              </a:ext>
            </a:extLst>
          </p:cNvPr>
          <p:cNvPicPr>
            <a:picLocks noChangeAspect="1"/>
          </p:cNvPicPr>
          <p:nvPr/>
        </p:nvPicPr>
        <p:blipFill>
          <a:blip r:embed="rId4"/>
          <a:srcRect b="50725"/>
          <a:stretch/>
        </p:blipFill>
        <p:spPr>
          <a:xfrm>
            <a:off x="0" y="675266"/>
            <a:ext cx="10961542" cy="3827285"/>
          </a:xfrm>
          <a:prstGeom prst="rect">
            <a:avLst/>
          </a:prstGeom>
        </p:spPr>
      </p:pic>
      <p:pic>
        <p:nvPicPr>
          <p:cNvPr id="7" name="Picture 6">
            <a:extLst>
              <a:ext uri="{FF2B5EF4-FFF2-40B4-BE49-F238E27FC236}">
                <a16:creationId xmlns:a16="http://schemas.microsoft.com/office/drawing/2014/main" id="{8074BC3B-43F8-BDC1-6477-A2D1934E243C}"/>
              </a:ext>
            </a:extLst>
          </p:cNvPr>
          <p:cNvPicPr>
            <a:picLocks noChangeAspect="1"/>
          </p:cNvPicPr>
          <p:nvPr/>
        </p:nvPicPr>
        <p:blipFill>
          <a:blip r:embed="rId5"/>
          <a:stretch>
            <a:fillRect/>
          </a:stretch>
        </p:blipFill>
        <p:spPr>
          <a:xfrm>
            <a:off x="142271" y="4851203"/>
            <a:ext cx="11353063" cy="1331531"/>
          </a:xfrm>
          <a:prstGeom prst="rect">
            <a:avLst/>
          </a:prstGeom>
        </p:spPr>
      </p:pic>
    </p:spTree>
    <p:extLst>
      <p:ext uri="{BB962C8B-B14F-4D97-AF65-F5344CB8AC3E}">
        <p14:creationId xmlns:p14="http://schemas.microsoft.com/office/powerpoint/2010/main" val="39099356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6B4E1714-397B-BFD8-E516-2A2F90DD2C45}"/>
            </a:ext>
          </a:extLst>
        </p:cNvPr>
        <p:cNvGrpSpPr/>
        <p:nvPr/>
      </p:nvGrpSpPr>
      <p:grpSpPr>
        <a:xfrm>
          <a:off x="0" y="0"/>
          <a:ext cx="0" cy="0"/>
          <a:chOff x="0" y="0"/>
          <a:chExt cx="0" cy="0"/>
        </a:xfrm>
      </p:grpSpPr>
      <p:pic>
        <p:nvPicPr>
          <p:cNvPr id="4" name="Picture 3" descr="A white text with black text&#10;&#10;Description automatically generated">
            <a:extLst>
              <a:ext uri="{FF2B5EF4-FFF2-40B4-BE49-F238E27FC236}">
                <a16:creationId xmlns:a16="http://schemas.microsoft.com/office/drawing/2014/main" id="{E58ADAD2-CB15-CE39-D884-77880B9E168D}"/>
              </a:ext>
            </a:extLst>
          </p:cNvPr>
          <p:cNvPicPr>
            <a:picLocks noChangeAspect="1"/>
          </p:cNvPicPr>
          <p:nvPr/>
        </p:nvPicPr>
        <p:blipFill>
          <a:blip r:embed="rId3"/>
          <a:srcRect b="83619"/>
          <a:stretch/>
        </p:blipFill>
        <p:spPr>
          <a:xfrm>
            <a:off x="0" y="0"/>
            <a:ext cx="10197296" cy="69448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73712F53-3323-AD24-6EB7-A80CC36C6A68}"/>
              </a:ext>
            </a:extLst>
          </p:cNvPr>
          <p:cNvPicPr>
            <a:picLocks noChangeAspect="1"/>
          </p:cNvPicPr>
          <p:nvPr/>
        </p:nvPicPr>
        <p:blipFill>
          <a:blip r:embed="rId4"/>
          <a:stretch>
            <a:fillRect/>
          </a:stretch>
        </p:blipFill>
        <p:spPr>
          <a:xfrm>
            <a:off x="0" y="694481"/>
            <a:ext cx="11007408" cy="3981691"/>
          </a:xfrm>
          <a:prstGeom prst="rect">
            <a:avLst/>
          </a:prstGeom>
        </p:spPr>
      </p:pic>
    </p:spTree>
    <p:extLst>
      <p:ext uri="{BB962C8B-B14F-4D97-AF65-F5344CB8AC3E}">
        <p14:creationId xmlns:p14="http://schemas.microsoft.com/office/powerpoint/2010/main" val="2513125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AE459B11-8D2D-C1CC-BB44-2219AD642F56}"/>
            </a:ext>
          </a:extLst>
        </p:cNvPr>
        <p:cNvGrpSpPr/>
        <p:nvPr/>
      </p:nvGrpSpPr>
      <p:grpSpPr>
        <a:xfrm>
          <a:off x="0" y="0"/>
          <a:ext cx="0" cy="0"/>
          <a:chOff x="0" y="0"/>
          <a:chExt cx="0" cy="0"/>
        </a:xfrm>
      </p:grpSpPr>
      <p:pic>
        <p:nvPicPr>
          <p:cNvPr id="5" name="Picture 4" descr="A graph of a graph with different colored squares&#10;&#10;Description automatically generated with medium confidence">
            <a:extLst>
              <a:ext uri="{FF2B5EF4-FFF2-40B4-BE49-F238E27FC236}">
                <a16:creationId xmlns:a16="http://schemas.microsoft.com/office/drawing/2014/main" id="{FD327C63-B282-13A4-9517-E2D9594D65AC}"/>
              </a:ext>
            </a:extLst>
          </p:cNvPr>
          <p:cNvPicPr>
            <a:picLocks noChangeAspect="1"/>
          </p:cNvPicPr>
          <p:nvPr/>
        </p:nvPicPr>
        <p:blipFill>
          <a:blip r:embed="rId3"/>
          <a:stretch>
            <a:fillRect/>
          </a:stretch>
        </p:blipFill>
        <p:spPr>
          <a:xfrm>
            <a:off x="0" y="0"/>
            <a:ext cx="9745580" cy="6858000"/>
          </a:xfrm>
          <a:prstGeom prst="rect">
            <a:avLst/>
          </a:prstGeom>
        </p:spPr>
      </p:pic>
    </p:spTree>
    <p:extLst>
      <p:ext uri="{BB962C8B-B14F-4D97-AF65-F5344CB8AC3E}">
        <p14:creationId xmlns:p14="http://schemas.microsoft.com/office/powerpoint/2010/main" val="2173903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9D0F8540-C5F6-ECF0-9137-43980453C31B}"/>
            </a:ext>
          </a:extLst>
        </p:cNvPr>
        <p:cNvGrpSpPr/>
        <p:nvPr/>
      </p:nvGrpSpPr>
      <p:grpSpPr>
        <a:xfrm>
          <a:off x="0" y="0"/>
          <a:ext cx="0" cy="0"/>
          <a:chOff x="0" y="0"/>
          <a:chExt cx="0" cy="0"/>
        </a:xfrm>
      </p:grpSpPr>
      <p:pic>
        <p:nvPicPr>
          <p:cNvPr id="3" name="Picture 2" descr="A group of penguins with text&#10;&#10;Description automatically generated">
            <a:extLst>
              <a:ext uri="{FF2B5EF4-FFF2-40B4-BE49-F238E27FC236}">
                <a16:creationId xmlns:a16="http://schemas.microsoft.com/office/drawing/2014/main" id="{813F8572-D7C4-2464-1799-9BA6C466BA22}"/>
              </a:ext>
            </a:extLst>
          </p:cNvPr>
          <p:cNvPicPr>
            <a:picLocks noChangeAspect="1"/>
          </p:cNvPicPr>
          <p:nvPr/>
        </p:nvPicPr>
        <p:blipFill>
          <a:blip r:embed="rId3"/>
          <a:srcRect b="90192"/>
          <a:stretch/>
        </p:blipFill>
        <p:spPr>
          <a:xfrm>
            <a:off x="0" y="0"/>
            <a:ext cx="10118973" cy="672662"/>
          </a:xfrm>
          <a:prstGeom prst="rect">
            <a:avLst/>
          </a:prstGeom>
        </p:spPr>
      </p:pic>
      <p:sp>
        <p:nvSpPr>
          <p:cNvPr id="5" name="Rectangle 4">
            <a:extLst>
              <a:ext uri="{FF2B5EF4-FFF2-40B4-BE49-F238E27FC236}">
                <a16:creationId xmlns:a16="http://schemas.microsoft.com/office/drawing/2014/main" id="{539B152C-B5C4-88B2-E5BF-0576321CCF61}"/>
              </a:ext>
            </a:extLst>
          </p:cNvPr>
          <p:cNvSpPr/>
          <p:nvPr/>
        </p:nvSpPr>
        <p:spPr>
          <a:xfrm>
            <a:off x="7052441" y="6138041"/>
            <a:ext cx="2585545"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9989629-7EA1-8B4C-25DC-85F7252E04F2}"/>
              </a:ext>
            </a:extLst>
          </p:cNvPr>
          <p:cNvSpPr/>
          <p:nvPr/>
        </p:nvSpPr>
        <p:spPr>
          <a:xfrm>
            <a:off x="99848" y="6421820"/>
            <a:ext cx="3999186" cy="304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ifferent colored bars&#10;&#10;Description automatically generated">
            <a:extLst>
              <a:ext uri="{FF2B5EF4-FFF2-40B4-BE49-F238E27FC236}">
                <a16:creationId xmlns:a16="http://schemas.microsoft.com/office/drawing/2014/main" id="{A1C4F898-145B-A659-104F-F322191A94E8}"/>
              </a:ext>
            </a:extLst>
          </p:cNvPr>
          <p:cNvPicPr>
            <a:picLocks noChangeAspect="1"/>
          </p:cNvPicPr>
          <p:nvPr/>
        </p:nvPicPr>
        <p:blipFill>
          <a:blip r:embed="rId4"/>
          <a:srcRect r="28953"/>
          <a:stretch/>
        </p:blipFill>
        <p:spPr>
          <a:xfrm>
            <a:off x="2168306" y="672662"/>
            <a:ext cx="7855388" cy="4259819"/>
          </a:xfrm>
          <a:prstGeom prst="rect">
            <a:avLst/>
          </a:prstGeom>
        </p:spPr>
      </p:pic>
      <p:pic>
        <p:nvPicPr>
          <p:cNvPr id="8" name="Picture 7" descr="A close up of text&#10;&#10;Description automatically generated">
            <a:extLst>
              <a:ext uri="{FF2B5EF4-FFF2-40B4-BE49-F238E27FC236}">
                <a16:creationId xmlns:a16="http://schemas.microsoft.com/office/drawing/2014/main" id="{F9080FB1-1A45-CCDB-7861-76FD69C3DC9F}"/>
              </a:ext>
            </a:extLst>
          </p:cNvPr>
          <p:cNvPicPr>
            <a:picLocks noChangeAspect="1"/>
          </p:cNvPicPr>
          <p:nvPr/>
        </p:nvPicPr>
        <p:blipFill>
          <a:blip r:embed="rId5"/>
          <a:stretch>
            <a:fillRect/>
          </a:stretch>
        </p:blipFill>
        <p:spPr>
          <a:xfrm>
            <a:off x="99848" y="4942991"/>
            <a:ext cx="11306109" cy="1720193"/>
          </a:xfrm>
          <a:prstGeom prst="rect">
            <a:avLst/>
          </a:prstGeom>
        </p:spPr>
      </p:pic>
    </p:spTree>
    <p:extLst>
      <p:ext uri="{BB962C8B-B14F-4D97-AF65-F5344CB8AC3E}">
        <p14:creationId xmlns:p14="http://schemas.microsoft.com/office/powerpoint/2010/main" val="4126030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3BA6B0A-6A73-F38B-761E-7B842AAF4774}"/>
            </a:ext>
          </a:extLst>
        </p:cNvPr>
        <p:cNvGrpSpPr/>
        <p:nvPr/>
      </p:nvGrpSpPr>
      <p:grpSpPr>
        <a:xfrm>
          <a:off x="0" y="0"/>
          <a:ext cx="0" cy="0"/>
          <a:chOff x="0" y="0"/>
          <a:chExt cx="0" cy="0"/>
        </a:xfrm>
      </p:grpSpPr>
      <p:pic>
        <p:nvPicPr>
          <p:cNvPr id="5" name="Picture 4" descr="A graph of a graph with different colored squares&#10;&#10;Description automatically generated with medium confidence">
            <a:extLst>
              <a:ext uri="{FF2B5EF4-FFF2-40B4-BE49-F238E27FC236}">
                <a16:creationId xmlns:a16="http://schemas.microsoft.com/office/drawing/2014/main" id="{AFBC0471-5A35-1794-ADCD-F846759B63DC}"/>
              </a:ext>
            </a:extLst>
          </p:cNvPr>
          <p:cNvPicPr>
            <a:picLocks noChangeAspect="1"/>
          </p:cNvPicPr>
          <p:nvPr/>
        </p:nvPicPr>
        <p:blipFill>
          <a:blip r:embed="rId3"/>
          <a:srcRect b="89367"/>
          <a:stretch/>
        </p:blipFill>
        <p:spPr>
          <a:xfrm>
            <a:off x="0" y="0"/>
            <a:ext cx="9745580" cy="729205"/>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3CEA382B-A818-AF4B-02E1-D8746330840C}"/>
              </a:ext>
            </a:extLst>
          </p:cNvPr>
          <p:cNvPicPr>
            <a:picLocks noChangeAspect="1"/>
          </p:cNvPicPr>
          <p:nvPr/>
        </p:nvPicPr>
        <p:blipFill>
          <a:blip r:embed="rId4"/>
          <a:stretch>
            <a:fillRect/>
          </a:stretch>
        </p:blipFill>
        <p:spPr>
          <a:xfrm>
            <a:off x="217346" y="729205"/>
            <a:ext cx="10101543" cy="4305782"/>
          </a:xfrm>
          <a:prstGeom prst="rect">
            <a:avLst/>
          </a:prstGeom>
        </p:spPr>
      </p:pic>
    </p:spTree>
    <p:extLst>
      <p:ext uri="{BB962C8B-B14F-4D97-AF65-F5344CB8AC3E}">
        <p14:creationId xmlns:p14="http://schemas.microsoft.com/office/powerpoint/2010/main" val="36278722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2A037E0A-269D-1D3B-15E0-25A0B4C621C7}"/>
            </a:ext>
          </a:extLst>
        </p:cNvPr>
        <p:cNvGrpSpPr/>
        <p:nvPr/>
      </p:nvGrpSpPr>
      <p:grpSpPr>
        <a:xfrm>
          <a:off x="0" y="0"/>
          <a:ext cx="0" cy="0"/>
          <a:chOff x="0" y="0"/>
          <a:chExt cx="0" cy="0"/>
        </a:xfrm>
      </p:grpSpPr>
      <p:pic>
        <p:nvPicPr>
          <p:cNvPr id="5" name="Picture 4" descr="A graph of a graph with different colored squares&#10;&#10;Description automatically generated with medium confidence">
            <a:extLst>
              <a:ext uri="{FF2B5EF4-FFF2-40B4-BE49-F238E27FC236}">
                <a16:creationId xmlns:a16="http://schemas.microsoft.com/office/drawing/2014/main" id="{3FEF88E3-8A19-BEC5-4456-D15E2992E933}"/>
              </a:ext>
            </a:extLst>
          </p:cNvPr>
          <p:cNvPicPr>
            <a:picLocks noChangeAspect="1"/>
          </p:cNvPicPr>
          <p:nvPr/>
        </p:nvPicPr>
        <p:blipFill>
          <a:blip r:embed="rId3"/>
          <a:srcRect b="89367"/>
          <a:stretch/>
        </p:blipFill>
        <p:spPr>
          <a:xfrm>
            <a:off x="0" y="0"/>
            <a:ext cx="9745580" cy="729205"/>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EEDED67-A12B-5A1B-C81C-7F7A3FF9EB73}"/>
              </a:ext>
            </a:extLst>
          </p:cNvPr>
          <p:cNvPicPr>
            <a:picLocks noChangeAspect="1"/>
          </p:cNvPicPr>
          <p:nvPr/>
        </p:nvPicPr>
        <p:blipFill>
          <a:blip r:embed="rId4"/>
          <a:stretch>
            <a:fillRect/>
          </a:stretch>
        </p:blipFill>
        <p:spPr>
          <a:xfrm>
            <a:off x="208745" y="729205"/>
            <a:ext cx="11170557" cy="2442258"/>
          </a:xfrm>
          <a:prstGeom prst="rect">
            <a:avLst/>
          </a:prstGeom>
        </p:spPr>
      </p:pic>
      <p:pic>
        <p:nvPicPr>
          <p:cNvPr id="7" name="Picture 6" descr="A graph of a number of estimators&#10;&#10;Description automatically generated">
            <a:extLst>
              <a:ext uri="{FF2B5EF4-FFF2-40B4-BE49-F238E27FC236}">
                <a16:creationId xmlns:a16="http://schemas.microsoft.com/office/drawing/2014/main" id="{5F0058B3-4890-C54D-4C2E-BF7736E1A753}"/>
              </a:ext>
            </a:extLst>
          </p:cNvPr>
          <p:cNvPicPr>
            <a:picLocks noChangeAspect="1"/>
          </p:cNvPicPr>
          <p:nvPr/>
        </p:nvPicPr>
        <p:blipFill>
          <a:blip r:embed="rId5"/>
          <a:stretch>
            <a:fillRect/>
          </a:stretch>
        </p:blipFill>
        <p:spPr>
          <a:xfrm>
            <a:off x="3241956" y="2729312"/>
            <a:ext cx="5473781" cy="4128688"/>
          </a:xfrm>
          <a:prstGeom prst="rect">
            <a:avLst/>
          </a:prstGeom>
        </p:spPr>
      </p:pic>
    </p:spTree>
    <p:extLst>
      <p:ext uri="{BB962C8B-B14F-4D97-AF65-F5344CB8AC3E}">
        <p14:creationId xmlns:p14="http://schemas.microsoft.com/office/powerpoint/2010/main" val="1326589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8F4F63F8-0416-1956-BEB6-B132EBE46B46}"/>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2E08B-CD30-FDB1-90EA-B21BA2C0F665}"/>
              </a:ext>
            </a:extLst>
          </p:cNvPr>
          <p:cNvPicPr>
            <a:picLocks noChangeAspect="1"/>
          </p:cNvPicPr>
          <p:nvPr/>
        </p:nvPicPr>
        <p:blipFill>
          <a:blip r:embed="rId3"/>
          <a:stretch>
            <a:fillRect/>
          </a:stretch>
        </p:blipFill>
        <p:spPr>
          <a:xfrm>
            <a:off x="1059113" y="104654"/>
            <a:ext cx="10073774" cy="6648691"/>
          </a:xfrm>
          <a:prstGeom prst="rect">
            <a:avLst/>
          </a:prstGeom>
        </p:spPr>
      </p:pic>
    </p:spTree>
    <p:extLst>
      <p:ext uri="{BB962C8B-B14F-4D97-AF65-F5344CB8AC3E}">
        <p14:creationId xmlns:p14="http://schemas.microsoft.com/office/powerpoint/2010/main" val="16264329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Wednesday: Wine activity</a:t>
            </a:r>
            <a:endParaRPr sz="3200" dirty="0">
              <a:latin typeface="Avenir"/>
              <a:ea typeface="Avenir"/>
              <a:cs typeface="Avenir"/>
              <a:sym typeface="Avenir"/>
            </a:endParaRPr>
          </a:p>
        </p:txBody>
      </p:sp>
      <p:sp>
        <p:nvSpPr>
          <p:cNvPr id="3" name="TextBox 2">
            <a:extLst>
              <a:ext uri="{FF2B5EF4-FFF2-40B4-BE49-F238E27FC236}">
                <a16:creationId xmlns:a16="http://schemas.microsoft.com/office/drawing/2014/main" id="{714B0622-7667-6014-7461-E2DD70321733}"/>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u="sng" dirty="0" err="1">
                <a:solidFill>
                  <a:srgbClr val="0097A7"/>
                </a:solidFill>
                <a:latin typeface="Avenir"/>
                <a:ea typeface="Avenir"/>
                <a:cs typeface="Avenir"/>
                <a:sym typeface="Avenir"/>
              </a:rPr>
              <a:t>j</a:t>
            </a:r>
            <a:r>
              <a:rPr lang="en-GB" sz="1800" u="sng" dirty="0" err="1">
                <a:solidFill>
                  <a:srgbClr val="0097A7"/>
                </a:solidFill>
                <a:latin typeface="Avenir"/>
                <a:ea typeface="Avenir"/>
                <a:cs typeface="Avenir"/>
                <a:sym typeface="Avenir"/>
              </a:rPr>
              <a:t>onathan.ryan@duke.edu</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3101 Grainger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and Wednesdays 15:00-16:00</a:t>
            </a:r>
          </a:p>
        </p:txBody>
      </p:sp>
      <p:pic>
        <p:nvPicPr>
          <p:cNvPr id="5" name="Picture 4" descr="A row of wine glasses&#10;&#10;Description automatically generated">
            <a:extLst>
              <a:ext uri="{FF2B5EF4-FFF2-40B4-BE49-F238E27FC236}">
                <a16:creationId xmlns:a16="http://schemas.microsoft.com/office/drawing/2014/main" id="{AAED40B6-3740-A386-FC57-B6850A913C52}"/>
              </a:ext>
            </a:extLst>
          </p:cNvPr>
          <p:cNvPicPr>
            <a:picLocks noChangeAspect="1"/>
          </p:cNvPicPr>
          <p:nvPr/>
        </p:nvPicPr>
        <p:blipFill>
          <a:blip r:embed="rId3"/>
          <a:stretch>
            <a:fillRect/>
          </a:stretch>
        </p:blipFill>
        <p:spPr>
          <a:xfrm>
            <a:off x="944966" y="1699268"/>
            <a:ext cx="10302067" cy="38761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502AAD57-3A6C-2D58-1269-D06458F560E4}"/>
            </a:ext>
          </a:extLst>
        </p:cNvPr>
        <p:cNvGrpSpPr/>
        <p:nvPr/>
      </p:nvGrpSpPr>
      <p:grpSpPr>
        <a:xfrm>
          <a:off x="0" y="0"/>
          <a:ext cx="0" cy="0"/>
          <a:chOff x="0" y="0"/>
          <a:chExt cx="0" cy="0"/>
        </a:xfrm>
      </p:grpSpPr>
      <p:pic>
        <p:nvPicPr>
          <p:cNvPr id="7" name="Picture 6" descr="A screenshot of a data table&#10;&#10;Description automatically generated">
            <a:extLst>
              <a:ext uri="{FF2B5EF4-FFF2-40B4-BE49-F238E27FC236}">
                <a16:creationId xmlns:a16="http://schemas.microsoft.com/office/drawing/2014/main" id="{FB076B58-4E1A-D607-1944-F0A8B315AD9F}"/>
              </a:ext>
            </a:extLst>
          </p:cNvPr>
          <p:cNvPicPr>
            <a:picLocks noChangeAspect="1"/>
          </p:cNvPicPr>
          <p:nvPr/>
        </p:nvPicPr>
        <p:blipFill>
          <a:blip r:embed="rId3"/>
          <a:srcRect b="61827"/>
          <a:stretch/>
        </p:blipFill>
        <p:spPr>
          <a:xfrm>
            <a:off x="0" y="0"/>
            <a:ext cx="10849000" cy="2459422"/>
          </a:xfrm>
          <a:prstGeom prst="rect">
            <a:avLst/>
          </a:prstGeom>
        </p:spPr>
      </p:pic>
    </p:spTree>
    <p:extLst>
      <p:ext uri="{BB962C8B-B14F-4D97-AF65-F5344CB8AC3E}">
        <p14:creationId xmlns:p14="http://schemas.microsoft.com/office/powerpoint/2010/main" val="7313225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TotalTime>
  <Words>585</Words>
  <Application>Microsoft Macintosh PowerPoint</Application>
  <PresentationFormat>Widescreen</PresentationFormat>
  <Paragraphs>30</Paragraphs>
  <Slides>83</Slides>
  <Notes>83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-apple-system</vt:lpstr>
      <vt:lpstr>Aptos</vt:lpstr>
      <vt:lpstr>Aptos Display</vt:lpstr>
      <vt:lpstr>Arial</vt:lpstr>
      <vt:lpstr>Avenir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Johnny Ryan</dc:creator>
  <cp:lastModifiedBy>Johnny Ryan</cp:lastModifiedBy>
  <cp:revision>1</cp:revision>
  <dcterms:created xsi:type="dcterms:W3CDTF">2025-09-19T18:15:24Z</dcterms:created>
  <dcterms:modified xsi:type="dcterms:W3CDTF">2025-09-19T19:30:00Z</dcterms:modified>
</cp:coreProperties>
</file>